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544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19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453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1597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606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459213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53318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921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718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4733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61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9E6D7F-DF03-45EE-91B9-91D69908BA97}" type="datetimeFigureOut">
              <a:rPr lang="es-US" smtClean="0"/>
              <a:t>1/19/2016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3D991C-5FB2-4BCE-8272-20FC4C7AE588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4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Las partes del cuerpo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US" sz="4800" dirty="0" err="1" smtClean="0"/>
              <a:t>Parts</a:t>
            </a:r>
            <a:r>
              <a:rPr lang="es-US" sz="4800" dirty="0" smtClean="0"/>
              <a:t> of </a:t>
            </a:r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body</a:t>
            </a:r>
            <a:endParaRPr lang="es-US" sz="4800" dirty="0"/>
          </a:p>
        </p:txBody>
      </p:sp>
    </p:spTree>
    <p:extLst>
      <p:ext uri="{BB962C8B-B14F-4D97-AF65-F5344CB8AC3E}">
        <p14:creationId xmlns:p14="http://schemas.microsoft.com/office/powerpoint/2010/main" val="37164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738" y="454744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La garganta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throat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489074"/>
            <a:ext cx="5250738" cy="39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55598"/>
            <a:ext cx="820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La nariz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nose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8"/>
          <a:stretch/>
        </p:blipFill>
        <p:spPr>
          <a:xfrm>
            <a:off x="3802062" y="1485552"/>
            <a:ext cx="5400675" cy="37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359" y="364678"/>
            <a:ext cx="7899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El ojo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eye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59" y="1371600"/>
            <a:ext cx="4005603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599"/>
            <a:ext cx="695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El oído / La oreja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Inner</a:t>
            </a:r>
            <a:r>
              <a:rPr lang="es-US" sz="4800" dirty="0" smtClean="0"/>
              <a:t> </a:t>
            </a:r>
            <a:r>
              <a:rPr lang="es-US" sz="4800" dirty="0" err="1" smtClean="0"/>
              <a:t>ear</a:t>
            </a:r>
            <a:r>
              <a:rPr lang="es-US" sz="4800" dirty="0"/>
              <a:t> </a:t>
            </a:r>
            <a:r>
              <a:rPr lang="es-US" sz="4800" dirty="0" smtClean="0"/>
              <a:t>/ </a:t>
            </a:r>
            <a:r>
              <a:rPr lang="es-US" sz="4800" dirty="0" err="1" smtClean="0"/>
              <a:t>Outer</a:t>
            </a:r>
            <a:r>
              <a:rPr lang="es-US" sz="4800" dirty="0" smtClean="0"/>
              <a:t> </a:t>
            </a:r>
            <a:r>
              <a:rPr lang="es-US" sz="4800" dirty="0" err="1" smtClean="0"/>
              <a:t>ear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3" r="23583"/>
          <a:stretch/>
        </p:blipFill>
        <p:spPr>
          <a:xfrm>
            <a:off x="4699000" y="1520571"/>
            <a:ext cx="3048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800" y="589773"/>
            <a:ext cx="718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El pie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foot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498600"/>
            <a:ext cx="5630441" cy="41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800" y="117693"/>
            <a:ext cx="5715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La pierna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leg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971722"/>
            <a:ext cx="3225800" cy="50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28177"/>
            <a:ext cx="635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La rodilla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knee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1766887"/>
            <a:ext cx="46005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971" y="406398"/>
            <a:ext cx="551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El tobillo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ankle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68" y="1618108"/>
            <a:ext cx="4815807" cy="3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215900"/>
            <a:ext cx="10236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Doler: to </a:t>
            </a:r>
            <a:r>
              <a:rPr lang="es-US" sz="4800" dirty="0" err="1" smtClean="0"/>
              <a:t>hurt</a:t>
            </a:r>
            <a:endParaRPr lang="es-US" sz="4800" dirty="0" smtClean="0"/>
          </a:p>
          <a:p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verb</a:t>
            </a:r>
            <a:r>
              <a:rPr lang="es-US" sz="4000" dirty="0" smtClean="0"/>
              <a:t> doler </a:t>
            </a:r>
            <a:r>
              <a:rPr lang="es-US" sz="4000" dirty="0" err="1" smtClean="0"/>
              <a:t>is</a:t>
            </a:r>
            <a:r>
              <a:rPr lang="es-US" sz="4000" dirty="0" smtClean="0"/>
              <a:t> </a:t>
            </a:r>
            <a:r>
              <a:rPr lang="es-US" sz="4000" dirty="0" err="1" smtClean="0"/>
              <a:t>very</a:t>
            </a:r>
            <a:r>
              <a:rPr lang="es-US" sz="4000" dirty="0" smtClean="0"/>
              <a:t> similar to Gustar.</a:t>
            </a:r>
          </a:p>
          <a:p>
            <a:r>
              <a:rPr lang="es-US" sz="4000" dirty="0" err="1" smtClean="0"/>
              <a:t>The</a:t>
            </a:r>
            <a:r>
              <a:rPr lang="es-US" sz="4000" dirty="0" smtClean="0"/>
              <a:t> O in doler </a:t>
            </a:r>
            <a:r>
              <a:rPr lang="es-US" sz="4000" dirty="0" err="1" smtClean="0"/>
              <a:t>changes</a:t>
            </a:r>
            <a:r>
              <a:rPr lang="es-US" sz="4000" dirty="0" smtClean="0"/>
              <a:t> to UE.</a:t>
            </a:r>
          </a:p>
          <a:p>
            <a:endParaRPr lang="es-US" sz="4000" dirty="0"/>
          </a:p>
          <a:p>
            <a:pPr algn="ctr"/>
            <a:r>
              <a:rPr lang="es-US" sz="4000" dirty="0" smtClean="0"/>
              <a:t>(A mí) me duele la cabeza.</a:t>
            </a:r>
          </a:p>
          <a:p>
            <a:pPr algn="ctr"/>
            <a:r>
              <a:rPr lang="es-US" sz="4000" dirty="0" err="1" smtClean="0"/>
              <a:t>My</a:t>
            </a:r>
            <a:r>
              <a:rPr lang="es-US" sz="4000" dirty="0" smtClean="0"/>
              <a:t> head </a:t>
            </a:r>
            <a:r>
              <a:rPr lang="es-US" sz="4000" dirty="0" err="1" smtClean="0"/>
              <a:t>hurts</a:t>
            </a:r>
            <a:r>
              <a:rPr lang="es-US" sz="4000" dirty="0" smtClean="0"/>
              <a:t> (me).</a:t>
            </a:r>
          </a:p>
          <a:p>
            <a:pPr algn="ctr"/>
            <a:endParaRPr lang="es-US" sz="4000" dirty="0"/>
          </a:p>
          <a:p>
            <a:pPr algn="ctr"/>
            <a:r>
              <a:rPr lang="es-US" sz="4000" dirty="0" smtClean="0"/>
              <a:t>(A ti) te duele la garganta.</a:t>
            </a:r>
          </a:p>
          <a:p>
            <a:pPr algn="ctr"/>
            <a:r>
              <a:rPr lang="es-US" sz="4000" dirty="0" err="1" smtClean="0"/>
              <a:t>Your</a:t>
            </a:r>
            <a:r>
              <a:rPr lang="es-US" sz="4000" dirty="0" smtClean="0"/>
              <a:t> </a:t>
            </a:r>
            <a:r>
              <a:rPr lang="es-US" sz="4000" dirty="0" err="1" smtClean="0"/>
              <a:t>throat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 (</a:t>
            </a:r>
            <a:r>
              <a:rPr lang="es-US" sz="4000" dirty="0" err="1" smtClean="0"/>
              <a:t>you</a:t>
            </a:r>
            <a:r>
              <a:rPr lang="es-US" sz="4000" dirty="0" smtClean="0"/>
              <a:t>).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33337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419100"/>
            <a:ext cx="100965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Doler: to </a:t>
            </a:r>
            <a:r>
              <a:rPr lang="es-US" sz="4800" dirty="0" err="1" smtClean="0"/>
              <a:t>hurt</a:t>
            </a:r>
            <a:endParaRPr lang="es-US" sz="4800" dirty="0" smtClean="0"/>
          </a:p>
          <a:p>
            <a:endParaRPr lang="es-US" sz="4000" dirty="0"/>
          </a:p>
          <a:p>
            <a:r>
              <a:rPr lang="es-US" sz="4000" dirty="0" smtClean="0"/>
              <a:t>Me duele(n)</a:t>
            </a:r>
          </a:p>
          <a:p>
            <a:r>
              <a:rPr lang="es-US" sz="4000" dirty="0" smtClean="0"/>
              <a:t>Te duele(n)</a:t>
            </a:r>
          </a:p>
          <a:p>
            <a:r>
              <a:rPr lang="es-US" sz="4000" dirty="0" smtClean="0"/>
              <a:t>Le duele(n)</a:t>
            </a:r>
          </a:p>
          <a:p>
            <a:r>
              <a:rPr lang="es-US" sz="4000" dirty="0" smtClean="0"/>
              <a:t>Nos duele(n)</a:t>
            </a:r>
          </a:p>
          <a:p>
            <a:r>
              <a:rPr lang="es-US" sz="4000" dirty="0" smtClean="0"/>
              <a:t>Os duele(n)</a:t>
            </a:r>
          </a:p>
          <a:p>
            <a:r>
              <a:rPr lang="es-US" sz="4000" dirty="0" smtClean="0"/>
              <a:t>Les duele(n)</a:t>
            </a:r>
            <a:endParaRPr lang="es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35500" y="1773317"/>
            <a:ext cx="6896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err="1" smtClean="0"/>
              <a:t>Hurts</a:t>
            </a:r>
            <a:r>
              <a:rPr lang="es-US" sz="4000" dirty="0" smtClean="0"/>
              <a:t> me</a:t>
            </a:r>
          </a:p>
          <a:p>
            <a:r>
              <a:rPr lang="es-US" sz="4000" dirty="0" err="1" smtClean="0"/>
              <a:t>Hurts</a:t>
            </a:r>
            <a:r>
              <a:rPr lang="es-US" sz="4000" dirty="0" smtClean="0"/>
              <a:t> </a:t>
            </a:r>
            <a:r>
              <a:rPr lang="es-US" sz="4000" dirty="0" err="1" smtClean="0"/>
              <a:t>you</a:t>
            </a:r>
            <a:r>
              <a:rPr lang="es-US" sz="4000" dirty="0" smtClean="0"/>
              <a:t> (informal)</a:t>
            </a:r>
          </a:p>
          <a:p>
            <a:r>
              <a:rPr lang="es-US" sz="4000" dirty="0" err="1" smtClean="0"/>
              <a:t>Hurts</a:t>
            </a:r>
            <a:r>
              <a:rPr lang="es-US" sz="4000" dirty="0" smtClean="0"/>
              <a:t> </a:t>
            </a:r>
            <a:r>
              <a:rPr lang="es-US" sz="4000" dirty="0" err="1" smtClean="0"/>
              <a:t>him</a:t>
            </a:r>
            <a:r>
              <a:rPr lang="es-US" sz="4000" dirty="0" smtClean="0"/>
              <a:t>/</a:t>
            </a:r>
            <a:r>
              <a:rPr lang="es-US" sz="4000" dirty="0" err="1" smtClean="0"/>
              <a:t>her</a:t>
            </a:r>
            <a:r>
              <a:rPr lang="es-US" sz="4000" dirty="0" smtClean="0"/>
              <a:t>/</a:t>
            </a:r>
            <a:r>
              <a:rPr lang="es-US" sz="4000" dirty="0" err="1" smtClean="0"/>
              <a:t>you</a:t>
            </a:r>
            <a:r>
              <a:rPr lang="es-US" sz="4000" dirty="0" smtClean="0"/>
              <a:t> (formal)</a:t>
            </a:r>
          </a:p>
          <a:p>
            <a:r>
              <a:rPr lang="es-US" sz="4000" dirty="0" err="1" smtClean="0"/>
              <a:t>Hurts</a:t>
            </a:r>
            <a:r>
              <a:rPr lang="es-US" sz="4000" dirty="0" smtClean="0"/>
              <a:t> </a:t>
            </a:r>
            <a:r>
              <a:rPr lang="es-US" sz="4000" dirty="0" err="1" smtClean="0"/>
              <a:t>us</a:t>
            </a:r>
            <a:endParaRPr lang="es-US" sz="4000" dirty="0" smtClean="0"/>
          </a:p>
          <a:p>
            <a:r>
              <a:rPr lang="es-US" sz="4000" dirty="0" err="1" smtClean="0"/>
              <a:t>Hurts</a:t>
            </a:r>
            <a:r>
              <a:rPr lang="es-US" sz="4000" dirty="0" smtClean="0"/>
              <a:t> </a:t>
            </a:r>
            <a:r>
              <a:rPr lang="es-US" sz="4000" dirty="0" err="1" smtClean="0"/>
              <a:t>you</a:t>
            </a:r>
            <a:r>
              <a:rPr lang="es-US" sz="4000" dirty="0" smtClean="0"/>
              <a:t> (plural)</a:t>
            </a:r>
          </a:p>
          <a:p>
            <a:r>
              <a:rPr lang="es-US" sz="4000" dirty="0" err="1" smtClean="0"/>
              <a:t>Hurts</a:t>
            </a:r>
            <a:r>
              <a:rPr lang="es-US" sz="4000" dirty="0" smtClean="0"/>
              <a:t> </a:t>
            </a:r>
            <a:r>
              <a:rPr lang="es-US" sz="4000" dirty="0" err="1" smtClean="0"/>
              <a:t>them</a:t>
            </a:r>
            <a:r>
              <a:rPr lang="es-US" sz="4000" dirty="0" smtClean="0"/>
              <a:t>/</a:t>
            </a:r>
            <a:r>
              <a:rPr lang="es-US" sz="4000" dirty="0" err="1" smtClean="0"/>
              <a:t>you</a:t>
            </a:r>
            <a:r>
              <a:rPr lang="es-US" sz="4000" dirty="0" smtClean="0"/>
              <a:t> (plural)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32767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4200" y="609599"/>
            <a:ext cx="734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La boca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mouth</a:t>
            </a:r>
            <a:endParaRPr lang="es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309748"/>
            <a:ext cx="4470655" cy="2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304800"/>
            <a:ext cx="9601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Doler: to </a:t>
            </a:r>
            <a:r>
              <a:rPr lang="es-US" sz="4800" dirty="0" err="1" smtClean="0"/>
              <a:t>hurt</a:t>
            </a:r>
            <a:endParaRPr lang="es-US" sz="4800" dirty="0" smtClean="0"/>
          </a:p>
          <a:p>
            <a:r>
              <a:rPr lang="es-US" sz="4000" dirty="0" err="1" smtClean="0"/>
              <a:t>Like</a:t>
            </a:r>
            <a:r>
              <a:rPr lang="es-US" sz="4000" dirty="0" smtClean="0"/>
              <a:t> gustar, </a:t>
            </a:r>
            <a:r>
              <a:rPr lang="es-US" sz="4000" dirty="0" err="1" smtClean="0"/>
              <a:t>if</a:t>
            </a:r>
            <a:r>
              <a:rPr lang="es-US" sz="4000" dirty="0" smtClean="0"/>
              <a:t> </a:t>
            </a:r>
            <a:r>
              <a:rPr lang="es-US" sz="4000" dirty="0" err="1" smtClean="0"/>
              <a:t>only</a:t>
            </a:r>
            <a:r>
              <a:rPr lang="es-US" sz="4000" dirty="0" smtClean="0"/>
              <a:t> </a:t>
            </a:r>
            <a:r>
              <a:rPr lang="es-US" sz="4000" dirty="0" err="1" smtClean="0"/>
              <a:t>one</a:t>
            </a:r>
            <a:r>
              <a:rPr lang="es-US" sz="4000" dirty="0" smtClean="0"/>
              <a:t> </a:t>
            </a:r>
            <a:r>
              <a:rPr lang="es-US" sz="4000" dirty="0" err="1" smtClean="0"/>
              <a:t>thing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- use duele.</a:t>
            </a:r>
          </a:p>
          <a:p>
            <a:r>
              <a:rPr lang="es-US" sz="4000" dirty="0" err="1" smtClean="0"/>
              <a:t>If</a:t>
            </a:r>
            <a:r>
              <a:rPr lang="es-US" sz="4000" dirty="0" smtClean="0"/>
              <a:t> more </a:t>
            </a:r>
            <a:r>
              <a:rPr lang="es-US" sz="4000" dirty="0" err="1" smtClean="0"/>
              <a:t>than</a:t>
            </a:r>
            <a:r>
              <a:rPr lang="es-US" sz="4000" dirty="0" smtClean="0"/>
              <a:t> </a:t>
            </a:r>
            <a:r>
              <a:rPr lang="es-US" sz="4000" dirty="0" err="1" smtClean="0"/>
              <a:t>one</a:t>
            </a:r>
            <a:r>
              <a:rPr lang="es-US" sz="4000" dirty="0" smtClean="0"/>
              <a:t> </a:t>
            </a:r>
            <a:r>
              <a:rPr lang="es-US" sz="4000" dirty="0" err="1" smtClean="0"/>
              <a:t>thing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- use duele</a:t>
            </a:r>
            <a:r>
              <a:rPr lang="es-US" sz="4000" u="sng" dirty="0" smtClean="0"/>
              <a:t>n</a:t>
            </a:r>
            <a:r>
              <a:rPr lang="es-US" sz="4000" dirty="0" smtClean="0"/>
              <a:t>. </a:t>
            </a:r>
          </a:p>
          <a:p>
            <a:r>
              <a:rPr lang="es-US" sz="4000" dirty="0" smtClean="0"/>
              <a:t>A paco le duele el brazo.</a:t>
            </a:r>
          </a:p>
          <a:p>
            <a:r>
              <a:rPr lang="es-US" sz="4000" dirty="0" err="1" smtClean="0"/>
              <a:t>Paco’s</a:t>
            </a:r>
            <a:r>
              <a:rPr lang="es-US" sz="4000" dirty="0" smtClean="0"/>
              <a:t> </a:t>
            </a:r>
            <a:r>
              <a:rPr lang="es-US" sz="4000" dirty="0" err="1" smtClean="0"/>
              <a:t>arm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.</a:t>
            </a:r>
          </a:p>
          <a:p>
            <a:r>
              <a:rPr lang="es-US" sz="4000" dirty="0" smtClean="0"/>
              <a:t>A Cristina le duele</a:t>
            </a:r>
            <a:r>
              <a:rPr lang="es-US" sz="4000" u="sng" dirty="0" smtClean="0"/>
              <a:t>n</a:t>
            </a:r>
            <a:r>
              <a:rPr lang="es-US" sz="4000" dirty="0" smtClean="0"/>
              <a:t> los pies.</a:t>
            </a:r>
          </a:p>
          <a:p>
            <a:r>
              <a:rPr lang="es-US" sz="4000" dirty="0" err="1" smtClean="0"/>
              <a:t>Cristina’s</a:t>
            </a:r>
            <a:r>
              <a:rPr lang="es-US" sz="4000" dirty="0" smtClean="0"/>
              <a:t> </a:t>
            </a:r>
            <a:r>
              <a:rPr lang="es-US" sz="4000" dirty="0" err="1" smtClean="0"/>
              <a:t>feet</a:t>
            </a:r>
            <a:r>
              <a:rPr lang="es-US" sz="4000" dirty="0" smtClean="0"/>
              <a:t> </a:t>
            </a:r>
            <a:r>
              <a:rPr lang="es-US" sz="4000" dirty="0" err="1" smtClean="0"/>
              <a:t>hurt</a:t>
            </a:r>
            <a:r>
              <a:rPr lang="es-US" sz="4000" dirty="0" smtClean="0"/>
              <a:t>. 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337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152400"/>
            <a:ext cx="10147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err="1" smtClean="0"/>
              <a:t>Fill</a:t>
            </a:r>
            <a:r>
              <a:rPr lang="es-US" sz="4000" dirty="0" smtClean="0"/>
              <a:t> in </a:t>
            </a:r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blank</a:t>
            </a:r>
            <a:r>
              <a:rPr lang="es-US" sz="4000" dirty="0" smtClean="0"/>
              <a:t> </a:t>
            </a:r>
            <a:r>
              <a:rPr lang="es-US" sz="4000" dirty="0" err="1" smtClean="0"/>
              <a:t>with</a:t>
            </a:r>
            <a:r>
              <a:rPr lang="es-US" sz="4000" dirty="0" smtClean="0"/>
              <a:t> duele </a:t>
            </a:r>
            <a:r>
              <a:rPr lang="es-US" sz="4000" dirty="0" err="1" smtClean="0"/>
              <a:t>or</a:t>
            </a:r>
            <a:r>
              <a:rPr lang="es-US" sz="4000" dirty="0" smtClean="0"/>
              <a:t> duelen.</a:t>
            </a:r>
          </a:p>
          <a:p>
            <a:pPr>
              <a:lnSpc>
                <a:spcPct val="150000"/>
              </a:lnSpc>
            </a:pPr>
            <a:endParaRPr lang="es-US" sz="40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Nos ___________ los ojos.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Me __________ la pierna.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Le __________ la espalda.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Te __________ los dedos.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Les __________ los brazos. </a:t>
            </a:r>
            <a:endParaRPr lang="es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688832"/>
            <a:ext cx="337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4000" dirty="0" smtClean="0"/>
              <a:t>      duelen</a:t>
            </a:r>
          </a:p>
          <a:p>
            <a:pPr>
              <a:lnSpc>
                <a:spcPct val="150000"/>
              </a:lnSpc>
            </a:pPr>
            <a:r>
              <a:rPr lang="es-US" sz="4000" dirty="0" smtClean="0"/>
              <a:t>      duele</a:t>
            </a:r>
          </a:p>
          <a:p>
            <a:pPr>
              <a:lnSpc>
                <a:spcPct val="150000"/>
              </a:lnSpc>
            </a:pPr>
            <a:r>
              <a:rPr lang="es-US" sz="4000" dirty="0" smtClean="0"/>
              <a:t>     duele</a:t>
            </a:r>
          </a:p>
          <a:p>
            <a:pPr>
              <a:lnSpc>
                <a:spcPct val="150000"/>
              </a:lnSpc>
            </a:pPr>
            <a:r>
              <a:rPr lang="es-US" sz="4000" dirty="0" smtClean="0"/>
              <a:t>    duelen</a:t>
            </a:r>
          </a:p>
          <a:p>
            <a:pPr>
              <a:lnSpc>
                <a:spcPct val="150000"/>
              </a:lnSpc>
            </a:pPr>
            <a:r>
              <a:rPr lang="es-US" sz="4000" dirty="0" smtClean="0"/>
              <a:t>     duelen</a:t>
            </a:r>
          </a:p>
        </p:txBody>
      </p:sp>
    </p:spTree>
    <p:extLst>
      <p:ext uri="{BB962C8B-B14F-4D97-AF65-F5344CB8AC3E}">
        <p14:creationId xmlns:p14="http://schemas.microsoft.com/office/powerpoint/2010/main" val="32002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55600"/>
            <a:ext cx="1023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Importante: To </a:t>
            </a:r>
            <a:r>
              <a:rPr lang="es-US" sz="4000" dirty="0" err="1" smtClean="0"/>
              <a:t>give</a:t>
            </a:r>
            <a:r>
              <a:rPr lang="es-US" sz="4000" dirty="0" smtClean="0"/>
              <a:t> </a:t>
            </a:r>
            <a:r>
              <a:rPr lang="es-US" sz="4000" dirty="0" err="1" smtClean="0"/>
              <a:t>emphasis</a:t>
            </a:r>
            <a:r>
              <a:rPr lang="es-US" sz="4000" dirty="0" smtClean="0"/>
              <a:t> </a:t>
            </a:r>
            <a:r>
              <a:rPr lang="es-US" sz="4000" dirty="0" err="1" smtClean="0"/>
              <a:t>or</a:t>
            </a:r>
            <a:r>
              <a:rPr lang="es-US" sz="4000" dirty="0" smtClean="0"/>
              <a:t> to </a:t>
            </a:r>
            <a:r>
              <a:rPr lang="es-US" sz="4000" dirty="0" err="1" smtClean="0"/>
              <a:t>clarify</a:t>
            </a:r>
            <a:r>
              <a:rPr lang="es-US" sz="4000" dirty="0" smtClean="0"/>
              <a:t> </a:t>
            </a:r>
            <a:r>
              <a:rPr lang="es-US" sz="4000" dirty="0" err="1" smtClean="0"/>
              <a:t>who</a:t>
            </a:r>
            <a:r>
              <a:rPr lang="es-US" sz="4000" dirty="0" smtClean="0"/>
              <a:t> </a:t>
            </a:r>
            <a:r>
              <a:rPr lang="es-US" sz="4000" dirty="0" err="1" smtClean="0"/>
              <a:t>is</a:t>
            </a:r>
            <a:r>
              <a:rPr lang="es-US" sz="4000" dirty="0" smtClean="0"/>
              <a:t> in </a:t>
            </a:r>
            <a:r>
              <a:rPr lang="es-US" sz="4000" dirty="0" err="1" smtClean="0"/>
              <a:t>pain</a:t>
            </a:r>
            <a:r>
              <a:rPr lang="es-US" sz="4000" dirty="0" smtClean="0"/>
              <a:t> use A + </a:t>
            </a:r>
            <a:r>
              <a:rPr lang="es-US" sz="4000" dirty="0" err="1" smtClean="0"/>
              <a:t>pronoun</a:t>
            </a:r>
            <a:r>
              <a:rPr lang="es-US" sz="4000" dirty="0" smtClean="0"/>
              <a:t>/</a:t>
            </a:r>
            <a:r>
              <a:rPr lang="es-US" sz="4000" dirty="0" err="1" smtClean="0"/>
              <a:t>name</a:t>
            </a:r>
            <a:r>
              <a:rPr lang="es-US" sz="4000" dirty="0" smtClean="0"/>
              <a:t>.</a:t>
            </a:r>
          </a:p>
          <a:p>
            <a:endParaRPr lang="es-US" sz="4000" dirty="0"/>
          </a:p>
          <a:p>
            <a:r>
              <a:rPr lang="es-US" sz="4000" u="sng" dirty="0" smtClean="0"/>
              <a:t>A mí</a:t>
            </a:r>
            <a:r>
              <a:rPr lang="es-US" sz="4000" dirty="0"/>
              <a:t> </a:t>
            </a:r>
            <a:r>
              <a:rPr lang="es-US" sz="4000" dirty="0" smtClean="0"/>
              <a:t>me duele la rodilla.</a:t>
            </a:r>
          </a:p>
          <a:p>
            <a:endParaRPr lang="es-US" sz="4000" u="sng" dirty="0"/>
          </a:p>
          <a:p>
            <a:r>
              <a:rPr lang="es-US" sz="4000" u="sng" dirty="0" smtClean="0"/>
              <a:t>A Esteban</a:t>
            </a:r>
            <a:r>
              <a:rPr lang="es-US" sz="4000" dirty="0" smtClean="0"/>
              <a:t> le duelen la espalda y el cuello.</a:t>
            </a:r>
          </a:p>
          <a:p>
            <a:endParaRPr lang="es-US" sz="4000" u="sng" dirty="0"/>
          </a:p>
          <a:p>
            <a:r>
              <a:rPr lang="es-US" sz="4000" u="sng" dirty="0" smtClean="0"/>
              <a:t>A ella</a:t>
            </a:r>
            <a:r>
              <a:rPr lang="es-US" sz="4000" dirty="0" smtClean="0"/>
              <a:t> le duele la mano. </a:t>
            </a:r>
            <a:endParaRPr lang="es-US" sz="4000" u="sng" dirty="0"/>
          </a:p>
        </p:txBody>
      </p:sp>
    </p:spTree>
    <p:extLst>
      <p:ext uri="{BB962C8B-B14F-4D97-AF65-F5344CB8AC3E}">
        <p14:creationId xmlns:p14="http://schemas.microsoft.com/office/powerpoint/2010/main" val="277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6200" y="800100"/>
            <a:ext cx="469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A mí</a:t>
            </a:r>
          </a:p>
          <a:p>
            <a:r>
              <a:rPr lang="es-US" sz="4000" dirty="0" smtClean="0"/>
              <a:t>A ti</a:t>
            </a:r>
          </a:p>
          <a:p>
            <a:r>
              <a:rPr lang="es-US" sz="4000" dirty="0" smtClean="0"/>
              <a:t>A él/A ella</a:t>
            </a:r>
          </a:p>
          <a:p>
            <a:r>
              <a:rPr lang="es-US" sz="4000" dirty="0" smtClean="0"/>
              <a:t>A usted</a:t>
            </a:r>
          </a:p>
          <a:p>
            <a:r>
              <a:rPr lang="es-US" sz="4000" dirty="0" smtClean="0"/>
              <a:t>A nosotros</a:t>
            </a:r>
          </a:p>
          <a:p>
            <a:r>
              <a:rPr lang="es-US" sz="4000" dirty="0" smtClean="0"/>
              <a:t>A vosotros</a:t>
            </a:r>
          </a:p>
          <a:p>
            <a:r>
              <a:rPr lang="es-US" sz="4000" dirty="0" smtClean="0"/>
              <a:t>A ellos/A ellas</a:t>
            </a:r>
          </a:p>
          <a:p>
            <a:r>
              <a:rPr lang="es-US" sz="4000" dirty="0" smtClean="0"/>
              <a:t>A ustedes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34100" y="800100"/>
            <a:ext cx="4914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To me</a:t>
            </a:r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you</a:t>
            </a:r>
            <a:r>
              <a:rPr lang="es-US" sz="4000" dirty="0" smtClean="0"/>
              <a:t> (informal)</a:t>
            </a:r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him</a:t>
            </a:r>
            <a:r>
              <a:rPr lang="es-US" sz="4000" dirty="0" smtClean="0"/>
              <a:t>/To </a:t>
            </a:r>
            <a:r>
              <a:rPr lang="es-US" sz="4000" dirty="0" err="1" smtClean="0"/>
              <a:t>her</a:t>
            </a:r>
            <a:endParaRPr lang="es-US" sz="4000" dirty="0" smtClean="0"/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you</a:t>
            </a:r>
            <a:r>
              <a:rPr lang="es-US" sz="4000" dirty="0" smtClean="0"/>
              <a:t> (formal)</a:t>
            </a:r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us</a:t>
            </a:r>
            <a:endParaRPr lang="es-US" sz="4000" dirty="0" smtClean="0"/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you</a:t>
            </a:r>
            <a:r>
              <a:rPr lang="es-US" sz="4000" dirty="0" smtClean="0"/>
              <a:t> (plural)</a:t>
            </a:r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them</a:t>
            </a:r>
            <a:endParaRPr lang="es-US" sz="4000" dirty="0" smtClean="0"/>
          </a:p>
          <a:p>
            <a:r>
              <a:rPr lang="es-US" sz="4000" dirty="0" smtClean="0"/>
              <a:t>To </a:t>
            </a:r>
            <a:r>
              <a:rPr lang="es-US" sz="4000" dirty="0" err="1" smtClean="0"/>
              <a:t>you</a:t>
            </a:r>
            <a:r>
              <a:rPr lang="es-US" sz="4000" dirty="0" smtClean="0"/>
              <a:t> (plural)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7226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152400"/>
            <a:ext cx="10452100" cy="643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4000" dirty="0" err="1" smtClean="0"/>
              <a:t>Translate</a:t>
            </a:r>
            <a:r>
              <a:rPr lang="es-US" sz="4000" dirty="0" smtClean="0"/>
              <a:t> to </a:t>
            </a:r>
            <a:r>
              <a:rPr lang="es-US" sz="4000" dirty="0" err="1" smtClean="0"/>
              <a:t>Spanish</a:t>
            </a:r>
            <a:r>
              <a:rPr lang="es-US" sz="4000" dirty="0" smtClean="0"/>
              <a:t>:</a:t>
            </a:r>
            <a:endParaRPr lang="es-US" sz="40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My</a:t>
            </a:r>
            <a:r>
              <a:rPr lang="es-US" sz="4000" dirty="0" smtClean="0"/>
              <a:t> </a:t>
            </a:r>
            <a:r>
              <a:rPr lang="es-US" sz="4000" dirty="0" err="1" smtClean="0"/>
              <a:t>feet</a:t>
            </a:r>
            <a:r>
              <a:rPr lang="es-US" sz="4000" dirty="0" smtClean="0"/>
              <a:t> </a:t>
            </a:r>
            <a:r>
              <a:rPr lang="es-US" sz="4000" dirty="0" err="1" smtClean="0"/>
              <a:t>hurt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Paulo’s</a:t>
            </a:r>
            <a:r>
              <a:rPr lang="es-US" sz="4000" dirty="0" smtClean="0"/>
              <a:t> </a:t>
            </a:r>
            <a:r>
              <a:rPr lang="es-US" sz="4000" dirty="0" err="1" smtClean="0"/>
              <a:t>arm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Our</a:t>
            </a:r>
            <a:r>
              <a:rPr lang="es-US" sz="4000" dirty="0" smtClean="0"/>
              <a:t> </a:t>
            </a:r>
            <a:r>
              <a:rPr lang="es-US" sz="4000" dirty="0" err="1" smtClean="0"/>
              <a:t>heads</a:t>
            </a:r>
            <a:r>
              <a:rPr lang="es-US" sz="4000" dirty="0" smtClean="0"/>
              <a:t> </a:t>
            </a:r>
            <a:r>
              <a:rPr lang="es-US" sz="4000" dirty="0" err="1" smtClean="0"/>
              <a:t>hurt</a:t>
            </a:r>
            <a:r>
              <a:rPr lang="es-US" sz="4000" dirty="0" smtClean="0"/>
              <a:t> </a:t>
            </a:r>
            <a:r>
              <a:rPr lang="es-US" sz="4000" dirty="0" err="1" smtClean="0"/>
              <a:t>us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Your</a:t>
            </a:r>
            <a:r>
              <a:rPr lang="es-US" sz="4000" dirty="0" smtClean="0"/>
              <a:t> </a:t>
            </a:r>
            <a:r>
              <a:rPr lang="es-US" sz="4000" dirty="0" err="1" smtClean="0"/>
              <a:t>throat</a:t>
            </a:r>
            <a:r>
              <a:rPr lang="es-US" sz="4000" dirty="0" smtClean="0"/>
              <a:t> </a:t>
            </a:r>
            <a:r>
              <a:rPr lang="es-US" sz="4000" dirty="0" err="1" smtClean="0"/>
              <a:t>hurts</a:t>
            </a:r>
            <a:r>
              <a:rPr lang="es-US" sz="4000" dirty="0" smtClean="0"/>
              <a:t> (informal).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My</a:t>
            </a:r>
            <a:r>
              <a:rPr lang="es-US" sz="4000" dirty="0" smtClean="0"/>
              <a:t> </a:t>
            </a:r>
            <a:r>
              <a:rPr lang="es-US" sz="4000" dirty="0" err="1" smtClean="0"/>
              <a:t>sisters</a:t>
            </a:r>
            <a:r>
              <a:rPr lang="es-US" sz="4000" dirty="0" smtClean="0"/>
              <a:t>’ </a:t>
            </a:r>
            <a:r>
              <a:rPr lang="es-US" sz="4000" dirty="0" err="1" smtClean="0"/>
              <a:t>stomachs</a:t>
            </a:r>
            <a:r>
              <a:rPr lang="es-US" sz="4000" dirty="0" smtClean="0"/>
              <a:t> </a:t>
            </a:r>
            <a:r>
              <a:rPr lang="es-US" sz="4000" dirty="0" err="1" smtClean="0"/>
              <a:t>hurt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Damiana’s</a:t>
            </a:r>
            <a:r>
              <a:rPr lang="es-US" sz="4000" dirty="0" smtClean="0"/>
              <a:t> </a:t>
            </a:r>
            <a:r>
              <a:rPr lang="es-US" sz="4000" dirty="0" err="1" smtClean="0"/>
              <a:t>nose</a:t>
            </a:r>
            <a:r>
              <a:rPr lang="es-US" sz="4000" dirty="0" smtClean="0"/>
              <a:t> and (</a:t>
            </a:r>
            <a:r>
              <a:rPr lang="es-US" sz="4000" dirty="0" err="1" smtClean="0"/>
              <a:t>inner</a:t>
            </a:r>
            <a:r>
              <a:rPr lang="es-US" sz="4000" dirty="0" smtClean="0"/>
              <a:t>) </a:t>
            </a:r>
            <a:r>
              <a:rPr lang="es-US" sz="4000" dirty="0" err="1" smtClean="0"/>
              <a:t>ears</a:t>
            </a:r>
            <a:r>
              <a:rPr lang="es-US" sz="4000" dirty="0" smtClean="0"/>
              <a:t> </a:t>
            </a:r>
            <a:r>
              <a:rPr lang="es-US" sz="4000" dirty="0" err="1" smtClean="0"/>
              <a:t>hurt</a:t>
            </a:r>
            <a:r>
              <a:rPr lang="es-US" sz="4000" dirty="0" smtClean="0"/>
              <a:t>.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5908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368300"/>
            <a:ext cx="50419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dirty="0" smtClean="0"/>
              <a:t>Más vocabulario</a:t>
            </a:r>
            <a:endParaRPr lang="es-US" sz="3600" dirty="0" smtClean="0"/>
          </a:p>
          <a:p>
            <a:r>
              <a:rPr lang="es-US" sz="3600" dirty="0" smtClean="0"/>
              <a:t>La aspirina</a:t>
            </a:r>
          </a:p>
          <a:p>
            <a:r>
              <a:rPr lang="es-US" sz="3600" dirty="0" smtClean="0"/>
              <a:t>El antibiótico </a:t>
            </a:r>
          </a:p>
          <a:p>
            <a:r>
              <a:rPr lang="es-US" sz="3600" dirty="0" smtClean="0"/>
              <a:t>El hueso</a:t>
            </a:r>
          </a:p>
          <a:p>
            <a:r>
              <a:rPr lang="es-US" sz="3600" dirty="0" smtClean="0"/>
              <a:t>La infección</a:t>
            </a:r>
          </a:p>
          <a:p>
            <a:r>
              <a:rPr lang="es-US" sz="3600" dirty="0" smtClean="0"/>
              <a:t>La operación</a:t>
            </a:r>
          </a:p>
          <a:p>
            <a:r>
              <a:rPr lang="es-US" sz="3600" dirty="0" smtClean="0"/>
              <a:t>La receta</a:t>
            </a:r>
          </a:p>
          <a:p>
            <a:r>
              <a:rPr lang="es-US" sz="3600" dirty="0" smtClean="0"/>
              <a:t>Toser</a:t>
            </a:r>
          </a:p>
          <a:p>
            <a:r>
              <a:rPr lang="es-US" sz="3600" dirty="0" smtClean="0"/>
              <a:t>Estornudar</a:t>
            </a:r>
          </a:p>
          <a:p>
            <a:r>
              <a:rPr lang="es-US" sz="3600" dirty="0" smtClean="0"/>
              <a:t>Romperse (un hueso)</a:t>
            </a:r>
          </a:p>
          <a:p>
            <a:r>
              <a:rPr lang="es-US" sz="3600" dirty="0" smtClean="0"/>
              <a:t>Estar enfermo/a</a:t>
            </a:r>
          </a:p>
          <a:p>
            <a:endParaRPr lang="es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6200" y="983852"/>
            <a:ext cx="5092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aspirin</a:t>
            </a:r>
            <a:endParaRPr lang="es-US" sz="3600" dirty="0" smtClean="0"/>
          </a:p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antibiotic</a:t>
            </a:r>
            <a:endParaRPr lang="es-US" sz="3600" dirty="0" smtClean="0"/>
          </a:p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bone</a:t>
            </a:r>
            <a:endParaRPr lang="es-US" sz="3600" dirty="0" smtClean="0"/>
          </a:p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infection</a:t>
            </a:r>
            <a:endParaRPr lang="es-US" sz="3600" dirty="0" smtClean="0"/>
          </a:p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operation</a:t>
            </a:r>
            <a:endParaRPr lang="es-US" sz="3600" dirty="0" smtClean="0"/>
          </a:p>
          <a:p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prescription</a:t>
            </a:r>
            <a:endParaRPr lang="es-US" sz="3600" dirty="0" smtClean="0"/>
          </a:p>
          <a:p>
            <a:r>
              <a:rPr lang="es-US" sz="3600" dirty="0" smtClean="0"/>
              <a:t>To </a:t>
            </a:r>
            <a:r>
              <a:rPr lang="es-US" sz="3600" dirty="0" err="1" smtClean="0"/>
              <a:t>cough</a:t>
            </a:r>
            <a:endParaRPr lang="es-US" sz="3600" dirty="0" smtClean="0"/>
          </a:p>
          <a:p>
            <a:r>
              <a:rPr lang="es-US" sz="3600" dirty="0" smtClean="0"/>
              <a:t>To </a:t>
            </a:r>
            <a:r>
              <a:rPr lang="es-US" sz="3600" dirty="0" err="1" smtClean="0"/>
              <a:t>sneeze</a:t>
            </a:r>
            <a:endParaRPr lang="es-US" sz="3600" dirty="0" smtClean="0"/>
          </a:p>
          <a:p>
            <a:r>
              <a:rPr lang="es-US" sz="3600" dirty="0" smtClean="0"/>
              <a:t>To break (a </a:t>
            </a:r>
            <a:r>
              <a:rPr lang="es-US" sz="3600" dirty="0" err="1" smtClean="0"/>
              <a:t>bone</a:t>
            </a:r>
            <a:r>
              <a:rPr lang="es-US" sz="3600" dirty="0" smtClean="0"/>
              <a:t>)</a:t>
            </a:r>
          </a:p>
          <a:p>
            <a:r>
              <a:rPr lang="es-US" sz="3600" dirty="0" smtClean="0"/>
              <a:t>To be </a:t>
            </a:r>
            <a:r>
              <a:rPr lang="es-US" sz="3600" dirty="0" err="1" smtClean="0"/>
              <a:t>sick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37023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139700"/>
            <a:ext cx="11696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Tener dolor de…	     To </a:t>
            </a:r>
            <a:r>
              <a:rPr lang="es-US" sz="4000" dirty="0" err="1" smtClean="0"/>
              <a:t>have</a:t>
            </a:r>
            <a:r>
              <a:rPr lang="es-US" sz="4000" dirty="0" smtClean="0"/>
              <a:t> a _____ </a:t>
            </a:r>
            <a:r>
              <a:rPr lang="es-US" sz="4000" dirty="0" err="1" smtClean="0"/>
              <a:t>ache</a:t>
            </a:r>
            <a:endParaRPr lang="es-US" sz="4000" dirty="0"/>
          </a:p>
          <a:p>
            <a:r>
              <a:rPr lang="es-US" sz="4000" dirty="0" err="1" smtClean="0"/>
              <a:t>Another</a:t>
            </a:r>
            <a:r>
              <a:rPr lang="es-US" sz="4000" dirty="0" smtClean="0"/>
              <a:t> </a:t>
            </a:r>
            <a:r>
              <a:rPr lang="es-US" sz="4000" dirty="0" err="1" smtClean="0"/>
              <a:t>way</a:t>
            </a:r>
            <a:r>
              <a:rPr lang="es-US" sz="4000" dirty="0" smtClean="0"/>
              <a:t> to </a:t>
            </a:r>
            <a:r>
              <a:rPr lang="es-US" sz="4000" dirty="0" err="1" smtClean="0"/>
              <a:t>express</a:t>
            </a:r>
            <a:r>
              <a:rPr lang="es-US" sz="4000" dirty="0" smtClean="0"/>
              <a:t> </a:t>
            </a:r>
            <a:r>
              <a:rPr lang="es-US" sz="4000" dirty="0" err="1" smtClean="0"/>
              <a:t>pain</a:t>
            </a:r>
            <a:r>
              <a:rPr lang="es-US" sz="4000" dirty="0" smtClean="0"/>
              <a:t> </a:t>
            </a:r>
            <a:r>
              <a:rPr lang="es-US" sz="4000" dirty="0" err="1" smtClean="0"/>
              <a:t>is</a:t>
            </a:r>
            <a:r>
              <a:rPr lang="es-US" sz="4000" dirty="0" smtClean="0"/>
              <a:t> to use </a:t>
            </a:r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expression</a:t>
            </a:r>
            <a:endParaRPr lang="es-US" sz="4000" dirty="0" smtClean="0"/>
          </a:p>
          <a:p>
            <a:r>
              <a:rPr lang="es-US" sz="4000" dirty="0"/>
              <a:t>	</a:t>
            </a:r>
            <a:r>
              <a:rPr lang="es-US" sz="4000" dirty="0" smtClean="0"/>
              <a:t>		Tener dolor de</a:t>
            </a:r>
          </a:p>
          <a:p>
            <a:r>
              <a:rPr lang="es-US" sz="4000" dirty="0" smtClean="0"/>
              <a:t>Sandra tiene dolor de cabeza.</a:t>
            </a:r>
          </a:p>
          <a:p>
            <a:r>
              <a:rPr lang="es-US" sz="4000" dirty="0" smtClean="0"/>
              <a:t>Sandra has a </a:t>
            </a:r>
            <a:r>
              <a:rPr lang="es-US" sz="4000" dirty="0" err="1" smtClean="0"/>
              <a:t>headache</a:t>
            </a:r>
            <a:r>
              <a:rPr lang="es-US" sz="4000" dirty="0" smtClean="0"/>
              <a:t>.</a:t>
            </a:r>
          </a:p>
          <a:p>
            <a:r>
              <a:rPr lang="es-US" sz="4000" dirty="0" smtClean="0"/>
              <a:t>Nosotros tenemos dolor de estómago. </a:t>
            </a:r>
          </a:p>
          <a:p>
            <a:r>
              <a:rPr lang="es-US" sz="4000" dirty="0" err="1" smtClean="0"/>
              <a:t>We</a:t>
            </a:r>
            <a:r>
              <a:rPr lang="es-US" sz="4000" dirty="0" smtClean="0"/>
              <a:t> </a:t>
            </a:r>
            <a:r>
              <a:rPr lang="es-US" sz="4000" dirty="0" err="1" smtClean="0"/>
              <a:t>have</a:t>
            </a:r>
            <a:r>
              <a:rPr lang="es-US" sz="4000" dirty="0" smtClean="0"/>
              <a:t> a </a:t>
            </a:r>
            <a:r>
              <a:rPr lang="es-US" sz="4000" dirty="0" err="1" smtClean="0"/>
              <a:t>stomach</a:t>
            </a:r>
            <a:r>
              <a:rPr lang="es-US" sz="4000" dirty="0" smtClean="0"/>
              <a:t> </a:t>
            </a:r>
            <a:r>
              <a:rPr lang="es-US" sz="4000" dirty="0" err="1" smtClean="0"/>
              <a:t>ache</a:t>
            </a:r>
            <a:r>
              <a:rPr lang="es-US" sz="4000" dirty="0" smtClean="0"/>
              <a:t>.</a:t>
            </a:r>
          </a:p>
          <a:p>
            <a:r>
              <a:rPr lang="es-US" sz="4000" dirty="0" smtClean="0"/>
              <a:t>Yo tengo dolor de garganta.</a:t>
            </a:r>
          </a:p>
          <a:p>
            <a:r>
              <a:rPr lang="es-US" sz="4000" dirty="0" smtClean="0"/>
              <a:t>I </a:t>
            </a:r>
            <a:r>
              <a:rPr lang="es-US" sz="4000" dirty="0" err="1" smtClean="0"/>
              <a:t>have</a:t>
            </a:r>
            <a:r>
              <a:rPr lang="es-US" sz="4000" dirty="0" smtClean="0"/>
              <a:t> a </a:t>
            </a:r>
            <a:r>
              <a:rPr lang="es-US" sz="4000" dirty="0" err="1" smtClean="0"/>
              <a:t>sore</a:t>
            </a:r>
            <a:r>
              <a:rPr lang="es-US" sz="4000" dirty="0" smtClean="0"/>
              <a:t> </a:t>
            </a:r>
            <a:r>
              <a:rPr lang="es-US" sz="4000" dirty="0" err="1" smtClean="0"/>
              <a:t>throat</a:t>
            </a:r>
            <a:r>
              <a:rPr lang="es-US" sz="4000" dirty="0" smtClean="0"/>
              <a:t>. </a:t>
            </a:r>
          </a:p>
          <a:p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36800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650" y="457200"/>
            <a:ext cx="9848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Importante:</a:t>
            </a:r>
          </a:p>
          <a:p>
            <a:endParaRPr lang="es-US" sz="4000" dirty="0"/>
          </a:p>
          <a:p>
            <a:r>
              <a:rPr lang="es-US" sz="4000" dirty="0" err="1" smtClean="0"/>
              <a:t>With</a:t>
            </a:r>
            <a:r>
              <a:rPr lang="es-US" sz="4000" dirty="0" smtClean="0"/>
              <a:t> </a:t>
            </a:r>
            <a:r>
              <a:rPr lang="es-US" sz="4000" dirty="0" err="1" smtClean="0"/>
              <a:t>this</a:t>
            </a:r>
            <a:r>
              <a:rPr lang="es-US" sz="4000" dirty="0" smtClean="0"/>
              <a:t> </a:t>
            </a:r>
            <a:r>
              <a:rPr lang="es-US" sz="4000" dirty="0" err="1" smtClean="0"/>
              <a:t>expression</a:t>
            </a:r>
            <a:r>
              <a:rPr lang="es-US" sz="4000" dirty="0" smtClean="0"/>
              <a:t>, </a:t>
            </a:r>
            <a:r>
              <a:rPr lang="es-US" sz="4000" dirty="0" err="1" smtClean="0"/>
              <a:t>don’t</a:t>
            </a:r>
            <a:r>
              <a:rPr lang="es-US" sz="4000" dirty="0" smtClean="0"/>
              <a:t> use el/la </a:t>
            </a:r>
            <a:r>
              <a:rPr lang="es-US" sz="4000" dirty="0" err="1" smtClean="0"/>
              <a:t>or</a:t>
            </a:r>
            <a:r>
              <a:rPr lang="es-US" sz="4000" dirty="0" smtClean="0"/>
              <a:t> los/las.</a:t>
            </a:r>
          </a:p>
          <a:p>
            <a:endParaRPr lang="es-US" sz="4000" dirty="0"/>
          </a:p>
          <a:p>
            <a:r>
              <a:rPr lang="es-US" sz="4000" dirty="0" smtClean="0"/>
              <a:t>Tienes dolor de </a:t>
            </a:r>
            <a:r>
              <a:rPr lang="es-US" sz="4000" b="1" strike="sngStrike" dirty="0" smtClean="0"/>
              <a:t>la</a:t>
            </a:r>
            <a:r>
              <a:rPr lang="es-US" sz="4000" dirty="0" smtClean="0"/>
              <a:t> espalda. </a:t>
            </a:r>
          </a:p>
          <a:p>
            <a:r>
              <a:rPr lang="es-US" sz="4000" dirty="0" smtClean="0"/>
              <a:t>Tienes dolor de espalda.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7253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9550"/>
            <a:ext cx="10534650" cy="643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4000" dirty="0" smtClean="0"/>
              <a:t>Trabajen con un compañero. </a:t>
            </a:r>
            <a:r>
              <a:rPr lang="es-US" sz="4000" dirty="0" err="1" smtClean="0"/>
              <a:t>Translate</a:t>
            </a:r>
            <a:endParaRPr lang="es-US" sz="40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Alberto has a </a:t>
            </a:r>
            <a:r>
              <a:rPr lang="es-US" sz="4000" dirty="0" err="1" smtClean="0"/>
              <a:t>headache</a:t>
            </a:r>
            <a:endParaRPr lang="es-US" sz="4000" dirty="0" smtClean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You</a:t>
            </a:r>
            <a:r>
              <a:rPr lang="es-US" sz="4000" dirty="0" smtClean="0"/>
              <a:t> (formal) </a:t>
            </a:r>
            <a:r>
              <a:rPr lang="es-US" sz="4000" dirty="0" err="1" smtClean="0"/>
              <a:t>have</a:t>
            </a:r>
            <a:r>
              <a:rPr lang="es-US" sz="4000" dirty="0" smtClean="0"/>
              <a:t> a </a:t>
            </a:r>
            <a:r>
              <a:rPr lang="es-US" sz="4000" dirty="0" err="1" smtClean="0"/>
              <a:t>leg</a:t>
            </a:r>
            <a:r>
              <a:rPr lang="es-US" sz="4000" dirty="0" smtClean="0"/>
              <a:t> </a:t>
            </a:r>
            <a:r>
              <a:rPr lang="es-US" sz="4000" dirty="0" err="1" smtClean="0"/>
              <a:t>ache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Alicia and Marina </a:t>
            </a:r>
            <a:r>
              <a:rPr lang="es-US" sz="4000" dirty="0" err="1" smtClean="0"/>
              <a:t>have</a:t>
            </a:r>
            <a:r>
              <a:rPr lang="es-US" sz="4000" dirty="0" smtClean="0"/>
              <a:t> </a:t>
            </a:r>
            <a:r>
              <a:rPr lang="es-US" sz="4000" dirty="0" err="1" smtClean="0"/>
              <a:t>sore</a:t>
            </a:r>
            <a:r>
              <a:rPr lang="es-US" sz="4000" dirty="0" smtClean="0"/>
              <a:t> </a:t>
            </a:r>
            <a:r>
              <a:rPr lang="es-US" sz="4000" dirty="0" err="1" smtClean="0"/>
              <a:t>feet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You</a:t>
            </a:r>
            <a:r>
              <a:rPr lang="es-US" sz="4000" dirty="0" smtClean="0"/>
              <a:t> (use vosotros) </a:t>
            </a:r>
            <a:r>
              <a:rPr lang="es-US" sz="4000" dirty="0" err="1" smtClean="0"/>
              <a:t>have</a:t>
            </a:r>
            <a:r>
              <a:rPr lang="es-US" sz="4000" dirty="0" smtClean="0"/>
              <a:t> a </a:t>
            </a:r>
            <a:r>
              <a:rPr lang="es-US" sz="4000" dirty="0" err="1" smtClean="0"/>
              <a:t>neck</a:t>
            </a:r>
            <a:r>
              <a:rPr lang="es-US" sz="4000" dirty="0" smtClean="0"/>
              <a:t> </a:t>
            </a:r>
            <a:r>
              <a:rPr lang="es-US" sz="4000" dirty="0" err="1" smtClean="0"/>
              <a:t>ache</a:t>
            </a:r>
            <a:r>
              <a:rPr lang="es-US" sz="4000" dirty="0" smtClean="0"/>
              <a:t>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err="1" smtClean="0"/>
              <a:t>We</a:t>
            </a:r>
            <a:r>
              <a:rPr lang="es-US" sz="4000" dirty="0" smtClean="0"/>
              <a:t> </a:t>
            </a:r>
            <a:r>
              <a:rPr lang="es-US" sz="4000" dirty="0" err="1" smtClean="0"/>
              <a:t>have</a:t>
            </a:r>
            <a:r>
              <a:rPr lang="es-US" sz="4000" dirty="0" smtClean="0"/>
              <a:t> </a:t>
            </a:r>
            <a:r>
              <a:rPr lang="es-US" sz="4000" dirty="0" err="1" smtClean="0"/>
              <a:t>an</a:t>
            </a:r>
            <a:r>
              <a:rPr lang="es-US" sz="4000" dirty="0" smtClean="0"/>
              <a:t> </a:t>
            </a:r>
            <a:r>
              <a:rPr lang="es-US" sz="4000" dirty="0" err="1" smtClean="0"/>
              <a:t>eye</a:t>
            </a:r>
            <a:r>
              <a:rPr lang="es-US" sz="4000" dirty="0" smtClean="0"/>
              <a:t> </a:t>
            </a:r>
            <a:r>
              <a:rPr lang="es-US" sz="4000" dirty="0" err="1" smtClean="0"/>
              <a:t>ache</a:t>
            </a:r>
            <a:endParaRPr lang="es-US" sz="4000" dirty="0" smtClean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000" dirty="0" smtClean="0"/>
              <a:t>Silvia has </a:t>
            </a:r>
            <a:r>
              <a:rPr lang="es-US" sz="4000" dirty="0" err="1" smtClean="0"/>
              <a:t>an</a:t>
            </a:r>
            <a:r>
              <a:rPr lang="es-US" sz="4000" dirty="0" smtClean="0"/>
              <a:t> (</a:t>
            </a:r>
            <a:r>
              <a:rPr lang="es-US" sz="4000" dirty="0" err="1" smtClean="0"/>
              <a:t>inner</a:t>
            </a:r>
            <a:r>
              <a:rPr lang="es-US" sz="4000" dirty="0" smtClean="0"/>
              <a:t>) </a:t>
            </a:r>
            <a:r>
              <a:rPr lang="es-US" sz="4000" dirty="0" err="1" smtClean="0"/>
              <a:t>earache</a:t>
            </a:r>
            <a:r>
              <a:rPr lang="es-US" sz="4000" dirty="0" smtClean="0"/>
              <a:t>.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406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77800"/>
            <a:ext cx="1064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 smtClean="0"/>
              <a:t>Imagine </a:t>
            </a:r>
            <a:r>
              <a:rPr lang="es-US" sz="3600" dirty="0" err="1" smtClean="0"/>
              <a:t>you</a:t>
            </a:r>
            <a:r>
              <a:rPr lang="es-US" sz="3600" dirty="0" smtClean="0"/>
              <a:t> are </a:t>
            </a:r>
            <a:r>
              <a:rPr lang="es-US" sz="3600" dirty="0" err="1" smtClean="0"/>
              <a:t>writing</a:t>
            </a:r>
            <a:r>
              <a:rPr lang="es-US" sz="3600" dirty="0" smtClean="0"/>
              <a:t> </a:t>
            </a:r>
            <a:r>
              <a:rPr lang="es-US" sz="3600" dirty="0" err="1" smtClean="0"/>
              <a:t>an</a:t>
            </a:r>
            <a:r>
              <a:rPr lang="es-US" sz="3600" dirty="0" smtClean="0"/>
              <a:t> email to </a:t>
            </a:r>
            <a:r>
              <a:rPr lang="es-US" sz="3600" dirty="0" err="1" smtClean="0"/>
              <a:t>someone</a:t>
            </a:r>
            <a:r>
              <a:rPr lang="es-US" sz="3600" dirty="0" smtClean="0"/>
              <a:t> (</a:t>
            </a:r>
            <a:r>
              <a:rPr lang="es-US" sz="3600" dirty="0" err="1" smtClean="0"/>
              <a:t>friend</a:t>
            </a:r>
            <a:r>
              <a:rPr lang="es-US" sz="3600" dirty="0" smtClean="0"/>
              <a:t>, </a:t>
            </a:r>
            <a:r>
              <a:rPr lang="es-US" sz="3600" dirty="0" err="1" smtClean="0"/>
              <a:t>family</a:t>
            </a:r>
            <a:r>
              <a:rPr lang="es-US" sz="3600" dirty="0" smtClean="0"/>
              <a:t> </a:t>
            </a:r>
            <a:r>
              <a:rPr lang="es-US" sz="3600" dirty="0" err="1" smtClean="0"/>
              <a:t>member</a:t>
            </a:r>
            <a:r>
              <a:rPr lang="es-US" sz="3600" dirty="0" smtClean="0"/>
              <a:t>, </a:t>
            </a:r>
            <a:r>
              <a:rPr lang="es-US" sz="3600" dirty="0" err="1" smtClean="0"/>
              <a:t>boss</a:t>
            </a:r>
            <a:r>
              <a:rPr lang="es-US" sz="3600" dirty="0" smtClean="0"/>
              <a:t>) </a:t>
            </a:r>
            <a:r>
              <a:rPr lang="es-US" sz="3600" dirty="0" err="1" smtClean="0"/>
              <a:t>explaining</a:t>
            </a:r>
            <a:r>
              <a:rPr lang="es-US" sz="3600" dirty="0" smtClean="0"/>
              <a:t> </a:t>
            </a:r>
            <a:r>
              <a:rPr lang="es-US" sz="3600" dirty="0" err="1" smtClean="0"/>
              <a:t>why</a:t>
            </a:r>
            <a:r>
              <a:rPr lang="es-US" sz="3600" dirty="0" smtClean="0"/>
              <a:t> </a:t>
            </a:r>
            <a:r>
              <a:rPr lang="es-US" sz="3600" dirty="0" err="1" smtClean="0"/>
              <a:t>you</a:t>
            </a:r>
            <a:r>
              <a:rPr lang="es-US" sz="3600" dirty="0" smtClean="0"/>
              <a:t> </a:t>
            </a:r>
            <a:r>
              <a:rPr lang="es-US" sz="3600" dirty="0" err="1" smtClean="0"/>
              <a:t>cant</a:t>
            </a:r>
            <a:r>
              <a:rPr lang="es-US" sz="3600" dirty="0" smtClean="0"/>
              <a:t> do </a:t>
            </a:r>
            <a:r>
              <a:rPr lang="es-US" sz="3600" dirty="0" err="1" smtClean="0"/>
              <a:t>something</a:t>
            </a:r>
            <a:r>
              <a:rPr lang="es-US" sz="3600" dirty="0" smtClean="0"/>
              <a:t>. </a:t>
            </a:r>
            <a:r>
              <a:rPr lang="es-US" sz="3600" dirty="0" err="1" smtClean="0"/>
              <a:t>Include</a:t>
            </a:r>
            <a:r>
              <a:rPr lang="es-US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dirty="0" err="1" smtClean="0"/>
              <a:t>Name</a:t>
            </a:r>
            <a:r>
              <a:rPr lang="es-US" sz="3600" dirty="0" smtClean="0"/>
              <a:t> of </a:t>
            </a:r>
            <a:r>
              <a:rPr lang="es-US" sz="3600" dirty="0" err="1" smtClean="0"/>
              <a:t>person</a:t>
            </a:r>
            <a:r>
              <a:rPr lang="es-US" sz="3600" dirty="0" smtClean="0"/>
              <a:t> </a:t>
            </a:r>
            <a:r>
              <a:rPr lang="es-US" sz="3600" dirty="0" err="1" smtClean="0"/>
              <a:t>you</a:t>
            </a:r>
            <a:r>
              <a:rPr lang="es-US" sz="3600" dirty="0" smtClean="0"/>
              <a:t> are </a:t>
            </a:r>
            <a:r>
              <a:rPr lang="es-US" sz="3600" dirty="0" err="1" smtClean="0"/>
              <a:t>writing</a:t>
            </a:r>
            <a:r>
              <a:rPr lang="es-US" sz="3600" dirty="0" smtClean="0"/>
              <a:t> to.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dirty="0" err="1" smtClean="0"/>
              <a:t>What</a:t>
            </a:r>
            <a:r>
              <a:rPr lang="es-US" sz="3600" dirty="0" smtClean="0"/>
              <a:t> </a:t>
            </a:r>
            <a:r>
              <a:rPr lang="es-US" sz="3600" dirty="0" err="1" smtClean="0"/>
              <a:t>it</a:t>
            </a:r>
            <a:r>
              <a:rPr lang="es-US" sz="3600" dirty="0" smtClean="0"/>
              <a:t> </a:t>
            </a:r>
            <a:r>
              <a:rPr lang="es-US" sz="3600" dirty="0" err="1" smtClean="0"/>
              <a:t>is</a:t>
            </a:r>
            <a:r>
              <a:rPr lang="es-US" sz="3600" dirty="0" smtClean="0"/>
              <a:t> </a:t>
            </a:r>
            <a:r>
              <a:rPr lang="es-US" sz="3600" dirty="0" err="1" smtClean="0"/>
              <a:t>you</a:t>
            </a:r>
            <a:r>
              <a:rPr lang="es-US" sz="3600" dirty="0" smtClean="0"/>
              <a:t> </a:t>
            </a:r>
            <a:r>
              <a:rPr lang="es-US" sz="3600" dirty="0" err="1" smtClean="0"/>
              <a:t>can’t</a:t>
            </a:r>
            <a:r>
              <a:rPr lang="es-US" sz="3600" dirty="0" smtClean="0"/>
              <a:t> do (No puedo…)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dirty="0" err="1" smtClean="0"/>
              <a:t>What</a:t>
            </a:r>
            <a:r>
              <a:rPr lang="es-US" sz="3600" dirty="0" smtClean="0"/>
              <a:t> </a:t>
            </a:r>
            <a:r>
              <a:rPr lang="es-US" sz="3600" dirty="0" err="1" smtClean="0"/>
              <a:t>the</a:t>
            </a:r>
            <a:r>
              <a:rPr lang="es-US" sz="3600" dirty="0" smtClean="0"/>
              <a:t> </a:t>
            </a:r>
            <a:r>
              <a:rPr lang="es-US" sz="3600" dirty="0" err="1" smtClean="0"/>
              <a:t>problem</a:t>
            </a:r>
            <a:r>
              <a:rPr lang="es-US" sz="3600" dirty="0" smtClean="0"/>
              <a:t> </a:t>
            </a:r>
            <a:r>
              <a:rPr lang="es-US" sz="3600" dirty="0" err="1" smtClean="0"/>
              <a:t>is</a:t>
            </a:r>
            <a:r>
              <a:rPr lang="es-US" sz="3600" dirty="0" smtClean="0"/>
              <a:t> (</a:t>
            </a:r>
            <a:r>
              <a:rPr lang="es-US" sz="3600" dirty="0" err="1" smtClean="0"/>
              <a:t>symptoms</a:t>
            </a:r>
            <a:r>
              <a:rPr lang="es-US" sz="3600" dirty="0" smtClean="0"/>
              <a:t>, </a:t>
            </a:r>
            <a:r>
              <a:rPr lang="es-US" sz="3600" dirty="0" err="1" smtClean="0"/>
              <a:t>pain</a:t>
            </a:r>
            <a:r>
              <a:rPr lang="es-US" sz="3600" dirty="0" smtClean="0"/>
              <a:t>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dirty="0" err="1" smtClean="0"/>
              <a:t>What</a:t>
            </a:r>
            <a:r>
              <a:rPr lang="es-US" sz="3600" dirty="0" smtClean="0"/>
              <a:t> </a:t>
            </a:r>
            <a:r>
              <a:rPr lang="es-US" sz="3600" dirty="0" err="1" smtClean="0"/>
              <a:t>the</a:t>
            </a:r>
            <a:r>
              <a:rPr lang="es-US" sz="3600" dirty="0" smtClean="0"/>
              <a:t> doctor </a:t>
            </a:r>
            <a:r>
              <a:rPr lang="es-US" sz="3600" dirty="0" err="1" smtClean="0"/>
              <a:t>says</a:t>
            </a:r>
            <a:r>
              <a:rPr lang="es-US" sz="3600" dirty="0" smtClean="0"/>
              <a:t> </a:t>
            </a:r>
            <a:r>
              <a:rPr lang="es-US" sz="3600" dirty="0" err="1" smtClean="0"/>
              <a:t>you</a:t>
            </a:r>
            <a:r>
              <a:rPr lang="es-US" sz="3600" dirty="0" smtClean="0"/>
              <a:t> </a:t>
            </a:r>
            <a:r>
              <a:rPr lang="es-US" sz="3600" dirty="0" err="1" smtClean="0"/>
              <a:t>should</a:t>
            </a:r>
            <a:r>
              <a:rPr lang="es-US" sz="3600" dirty="0" smtClean="0"/>
              <a:t> do (el doctor dice que debo…)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dirty="0" err="1" smtClean="0"/>
              <a:t>When</a:t>
            </a:r>
            <a:r>
              <a:rPr lang="es-US" sz="3600" dirty="0" smtClean="0"/>
              <a:t> </a:t>
            </a:r>
            <a:r>
              <a:rPr lang="es-US" sz="3600" dirty="0" err="1" smtClean="0"/>
              <a:t>you</a:t>
            </a:r>
            <a:r>
              <a:rPr lang="es-US" sz="3600" dirty="0" smtClean="0"/>
              <a:t> </a:t>
            </a:r>
            <a:r>
              <a:rPr lang="es-US" sz="3600" dirty="0" err="1" smtClean="0"/>
              <a:t>will</a:t>
            </a:r>
            <a:r>
              <a:rPr lang="es-US" sz="3600" dirty="0" smtClean="0"/>
              <a:t> be </a:t>
            </a:r>
            <a:r>
              <a:rPr lang="es-US" sz="3600" dirty="0" err="1" smtClean="0"/>
              <a:t>better</a:t>
            </a:r>
            <a:r>
              <a:rPr lang="es-US" sz="3600" dirty="0" smtClean="0"/>
              <a:t> (voy a estar mejor…)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3600" smtClean="0"/>
              <a:t>A closing</a:t>
            </a:r>
            <a:r>
              <a:rPr lang="es-US" sz="3600" dirty="0" smtClean="0"/>
              <a:t> (</a:t>
            </a:r>
            <a:r>
              <a:rPr lang="es-US" sz="3600" dirty="0" err="1" smtClean="0"/>
              <a:t>say</a:t>
            </a:r>
            <a:r>
              <a:rPr lang="es-US" sz="3600" dirty="0" smtClean="0"/>
              <a:t> </a:t>
            </a:r>
            <a:r>
              <a:rPr lang="es-US" sz="3600" dirty="0" err="1" smtClean="0"/>
              <a:t>goodbye</a:t>
            </a:r>
            <a:r>
              <a:rPr lang="es-US" sz="3600" dirty="0" smtClean="0"/>
              <a:t>)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14528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457199"/>
            <a:ext cx="474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El brazo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arm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598487"/>
            <a:ext cx="5321041" cy="37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66700"/>
            <a:ext cx="10858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Ustedes son doctores. </a:t>
            </a:r>
            <a:r>
              <a:rPr lang="es-US" sz="4000" dirty="0" err="1" smtClean="0"/>
              <a:t>Give</a:t>
            </a:r>
            <a:r>
              <a:rPr lang="es-US" sz="4000" dirty="0" smtClean="0"/>
              <a:t> </a:t>
            </a:r>
            <a:r>
              <a:rPr lang="es-US" sz="4000" dirty="0" err="1" smtClean="0"/>
              <a:t>advice</a:t>
            </a:r>
            <a:r>
              <a:rPr lang="es-US" sz="4000" dirty="0" smtClean="0"/>
              <a:t> </a:t>
            </a:r>
            <a:r>
              <a:rPr lang="es-US" sz="4000" dirty="0" err="1" smtClean="0"/>
              <a:t>on</a:t>
            </a:r>
            <a:r>
              <a:rPr lang="es-US" sz="4000" dirty="0" smtClean="0"/>
              <a:t> </a:t>
            </a:r>
            <a:r>
              <a:rPr lang="es-US" sz="4000" dirty="0" err="1" smtClean="0"/>
              <a:t>what</a:t>
            </a:r>
            <a:r>
              <a:rPr lang="es-US" sz="4000" dirty="0" smtClean="0"/>
              <a:t> </a:t>
            </a:r>
            <a:r>
              <a:rPr lang="es-US" sz="4000" dirty="0" err="1" smtClean="0"/>
              <a:t>each</a:t>
            </a:r>
            <a:r>
              <a:rPr lang="es-US" sz="4000" dirty="0" smtClean="0"/>
              <a:t> </a:t>
            </a:r>
            <a:r>
              <a:rPr lang="es-US" sz="4000" dirty="0" err="1" smtClean="0"/>
              <a:t>person</a:t>
            </a:r>
            <a:r>
              <a:rPr lang="es-US" sz="4000" dirty="0" smtClean="0"/>
              <a:t> </a:t>
            </a:r>
            <a:r>
              <a:rPr lang="es-US" sz="4000" dirty="0" err="1" smtClean="0"/>
              <a:t>should</a:t>
            </a:r>
            <a:r>
              <a:rPr lang="es-US" sz="4000" dirty="0" smtClean="0"/>
              <a:t> do to </a:t>
            </a:r>
            <a:r>
              <a:rPr lang="es-US" sz="4000" dirty="0" err="1" smtClean="0"/>
              <a:t>feel</a:t>
            </a:r>
            <a:r>
              <a:rPr lang="es-US" sz="4000" dirty="0" smtClean="0"/>
              <a:t> </a:t>
            </a:r>
            <a:r>
              <a:rPr lang="es-US" sz="4000" dirty="0" err="1" smtClean="0"/>
              <a:t>better</a:t>
            </a:r>
            <a:r>
              <a:rPr lang="es-US" sz="4000" dirty="0" smtClean="0"/>
              <a:t>.</a:t>
            </a:r>
          </a:p>
          <a:p>
            <a:endParaRPr lang="es-US" sz="4000" dirty="0" smtClean="0"/>
          </a:p>
          <a:p>
            <a:pPr marL="742950" indent="-742950">
              <a:buAutoNum type="arabicPeriod"/>
            </a:pPr>
            <a:r>
              <a:rPr lang="es-US" sz="4000" dirty="0" smtClean="0"/>
              <a:t>Carolina tiene dolor de la pierna. </a:t>
            </a:r>
          </a:p>
          <a:p>
            <a:pPr marL="742950" indent="-742950">
              <a:buAutoNum type="arabicPeriod"/>
            </a:pPr>
            <a:r>
              <a:rPr lang="es-US" sz="4000" dirty="0" smtClean="0"/>
              <a:t>David y Carlos tienen dolor de estómago.</a:t>
            </a:r>
          </a:p>
          <a:p>
            <a:pPr marL="742950" indent="-742950">
              <a:buAutoNum type="arabicPeriod"/>
            </a:pPr>
            <a:r>
              <a:rPr lang="es-US" sz="4000" dirty="0" smtClean="0"/>
              <a:t>Fernando tose y estornuda mucho.</a:t>
            </a:r>
          </a:p>
          <a:p>
            <a:pPr marL="742950" indent="-742950">
              <a:buAutoNum type="arabicPeriod"/>
            </a:pPr>
            <a:r>
              <a:rPr lang="es-US" sz="4000" dirty="0" smtClean="0"/>
              <a:t>Yo tengo una infección del oído. </a:t>
            </a:r>
          </a:p>
          <a:p>
            <a:pPr marL="742950" indent="-742950">
              <a:buAutoNum type="arabicPeriod"/>
            </a:pPr>
            <a:r>
              <a:rPr lang="es-US" sz="4000" dirty="0" smtClean="0"/>
              <a:t>Tenemos dolor de cabeza.</a:t>
            </a:r>
          </a:p>
          <a:p>
            <a:pPr marL="742950" indent="-742950">
              <a:buAutoNum type="arabicPeriod"/>
            </a:pPr>
            <a:r>
              <a:rPr lang="es-US" sz="4000" dirty="0" smtClean="0"/>
              <a:t>La niña se rompieron el brazo.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4424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262" y="329784"/>
            <a:ext cx="105980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err="1" smtClean="0"/>
              <a:t>Quiz</a:t>
            </a:r>
            <a:endParaRPr lang="es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4000" dirty="0" smtClean="0"/>
              <a:t>Vocabulario</a:t>
            </a:r>
            <a:r>
              <a:rPr lang="es-US" sz="4000" smtClean="0"/>
              <a:t>: 1/5, 1/6 </a:t>
            </a:r>
            <a:r>
              <a:rPr lang="es-US" sz="4000" dirty="0" smtClean="0"/>
              <a:t>&amp;1/11; </a:t>
            </a:r>
            <a:r>
              <a:rPr lang="es-US" sz="4000" dirty="0" err="1" smtClean="0"/>
              <a:t>matching</a:t>
            </a:r>
            <a:r>
              <a:rPr lang="es-US" sz="4000" dirty="0" smtClean="0"/>
              <a:t>, </a:t>
            </a:r>
            <a:r>
              <a:rPr lang="es-US" sz="4000" dirty="0" err="1" smtClean="0"/>
              <a:t>will</a:t>
            </a:r>
            <a:r>
              <a:rPr lang="es-US" sz="4000" dirty="0" smtClean="0"/>
              <a:t> be </a:t>
            </a:r>
            <a:r>
              <a:rPr lang="es-US" sz="4000" dirty="0" err="1" smtClean="0"/>
              <a:t>like</a:t>
            </a:r>
            <a:r>
              <a:rPr lang="es-US" sz="4000" dirty="0" smtClean="0"/>
              <a:t> </a:t>
            </a:r>
            <a:r>
              <a:rPr lang="es-US" sz="4000" dirty="0" err="1" smtClean="0"/>
              <a:t>semester</a:t>
            </a:r>
            <a:r>
              <a:rPr lang="es-US" sz="4000" dirty="0" smtClean="0"/>
              <a:t> </a:t>
            </a:r>
            <a:r>
              <a:rPr lang="es-US" sz="4000" dirty="0" err="1" smtClean="0"/>
              <a:t>exam</a:t>
            </a:r>
            <a:r>
              <a:rPr lang="es-US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4000" dirty="0" smtClean="0"/>
              <a:t>Sentirse: </a:t>
            </a:r>
            <a:r>
              <a:rPr lang="es-US" sz="4000" dirty="0" err="1" smtClean="0"/>
              <a:t>fill</a:t>
            </a:r>
            <a:r>
              <a:rPr lang="es-US" sz="4000" dirty="0" smtClean="0"/>
              <a:t> in </a:t>
            </a:r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blanks</a:t>
            </a:r>
            <a:r>
              <a:rPr lang="es-US" sz="4000" dirty="0" smtClean="0"/>
              <a:t> </a:t>
            </a:r>
            <a:r>
              <a:rPr lang="es-US" sz="4000" dirty="0" err="1" smtClean="0"/>
              <a:t>with</a:t>
            </a:r>
            <a:r>
              <a:rPr lang="es-US" sz="4000" dirty="0" smtClean="0"/>
              <a:t> </a:t>
            </a:r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correct</a:t>
            </a:r>
            <a:r>
              <a:rPr lang="es-US" sz="4000" dirty="0" smtClean="0"/>
              <a:t> </a:t>
            </a:r>
            <a:r>
              <a:rPr lang="es-US" sz="4000" dirty="0" err="1" smtClean="0"/>
              <a:t>form</a:t>
            </a:r>
            <a:r>
              <a:rPr lang="es-US" sz="4000" dirty="0" smtClean="0"/>
              <a:t> of sentirse.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4000" dirty="0" smtClean="0"/>
              <a:t>Doler: </a:t>
            </a:r>
            <a:r>
              <a:rPr lang="es-US" sz="4000" dirty="0" err="1" smtClean="0"/>
              <a:t>fill</a:t>
            </a:r>
            <a:r>
              <a:rPr lang="es-US" sz="4000" dirty="0" smtClean="0"/>
              <a:t> in </a:t>
            </a:r>
            <a:r>
              <a:rPr lang="es-US" sz="4000" dirty="0" err="1" smtClean="0"/>
              <a:t>the</a:t>
            </a:r>
            <a:r>
              <a:rPr lang="es-US" sz="4000" dirty="0" smtClean="0"/>
              <a:t> </a:t>
            </a:r>
            <a:r>
              <a:rPr lang="es-US" sz="4000" dirty="0" err="1" smtClean="0"/>
              <a:t>blanks</a:t>
            </a:r>
            <a:r>
              <a:rPr lang="es-US" sz="4000" dirty="0" smtClean="0"/>
              <a:t> </a:t>
            </a:r>
            <a:r>
              <a:rPr lang="es-US" sz="4000" dirty="0" err="1" smtClean="0"/>
              <a:t>with</a:t>
            </a:r>
            <a:r>
              <a:rPr lang="es-US" sz="4000" dirty="0" smtClean="0"/>
              <a:t> duele </a:t>
            </a:r>
            <a:r>
              <a:rPr lang="es-US" sz="4000" dirty="0" err="1" smtClean="0"/>
              <a:t>or</a:t>
            </a:r>
            <a:r>
              <a:rPr lang="es-US" sz="4000" dirty="0" smtClean="0"/>
              <a:t> duelen.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4000" dirty="0" err="1" smtClean="0"/>
              <a:t>Translation</a:t>
            </a:r>
            <a:r>
              <a:rPr lang="es-US" sz="4000" dirty="0" smtClean="0"/>
              <a:t>: </a:t>
            </a:r>
            <a:r>
              <a:rPr lang="es-US" sz="4000" dirty="0" err="1" smtClean="0"/>
              <a:t>from</a:t>
            </a:r>
            <a:r>
              <a:rPr lang="es-US" sz="4000" dirty="0" smtClean="0"/>
              <a:t> English to </a:t>
            </a:r>
            <a:r>
              <a:rPr lang="es-US" sz="4000" dirty="0" err="1" smtClean="0"/>
              <a:t>Spanish</a:t>
            </a:r>
            <a:r>
              <a:rPr lang="es-US" sz="4000" dirty="0" smtClean="0"/>
              <a:t>; </a:t>
            </a:r>
            <a:r>
              <a:rPr lang="es-US" sz="4000" dirty="0" err="1" smtClean="0"/>
              <a:t>multiple</a:t>
            </a:r>
            <a:r>
              <a:rPr lang="es-US" sz="4000" dirty="0" smtClean="0"/>
              <a:t> </a:t>
            </a:r>
            <a:r>
              <a:rPr lang="es-US" sz="4000" dirty="0" err="1" smtClean="0"/>
              <a:t>choice</a:t>
            </a:r>
            <a:r>
              <a:rPr lang="es-US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4000" dirty="0" smtClean="0"/>
              <a:t>Reading: </a:t>
            </a:r>
            <a:r>
              <a:rPr lang="es-US" sz="4000" dirty="0" err="1" smtClean="0"/>
              <a:t>multiple</a:t>
            </a:r>
            <a:r>
              <a:rPr lang="es-US" sz="4000" dirty="0" smtClean="0"/>
              <a:t> </a:t>
            </a:r>
            <a:r>
              <a:rPr lang="es-US" sz="4000" dirty="0" err="1" smtClean="0"/>
              <a:t>choice</a:t>
            </a:r>
            <a:r>
              <a:rPr lang="es-US" sz="4000" dirty="0" smtClean="0"/>
              <a:t>.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969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864" y="635431"/>
            <a:ext cx="10182386" cy="549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Usted ____ __________ muy mal.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Yo ____ ___________ bien.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Ella ____ __________ enferma.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Tú ____ __________ muy bien.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Nosotros ____ __________ mal.</a:t>
            </a:r>
            <a:endParaRPr lang="es-US" sz="4800" dirty="0"/>
          </a:p>
        </p:txBody>
      </p:sp>
    </p:spTree>
    <p:extLst>
      <p:ext uri="{BB962C8B-B14F-4D97-AF65-F5344CB8AC3E}">
        <p14:creationId xmlns:p14="http://schemas.microsoft.com/office/powerpoint/2010/main" val="12778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124" y="605229"/>
            <a:ext cx="10253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Me </a:t>
            </a:r>
            <a:r>
              <a:rPr lang="es-US" sz="4800" dirty="0"/>
              <a:t>___________ los </a:t>
            </a:r>
            <a:r>
              <a:rPr lang="es-US" sz="4800" dirty="0" smtClean="0"/>
              <a:t>dedos.</a:t>
            </a:r>
            <a:endParaRPr lang="es-US" sz="48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Nos </a:t>
            </a:r>
            <a:r>
              <a:rPr lang="es-US" sz="4800" dirty="0"/>
              <a:t>__________ la pierna.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/>
              <a:t>Le __________ la espalda.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Les </a:t>
            </a:r>
            <a:r>
              <a:rPr lang="es-US" sz="4800" dirty="0"/>
              <a:t>__________ </a:t>
            </a:r>
            <a:r>
              <a:rPr lang="es-US" sz="4800" dirty="0" smtClean="0"/>
              <a:t>los brazos.</a:t>
            </a:r>
            <a:endParaRPr lang="es-US" sz="48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s-US" sz="4800" dirty="0" smtClean="0"/>
              <a:t>Te </a:t>
            </a:r>
            <a:r>
              <a:rPr lang="es-US" sz="4800" dirty="0"/>
              <a:t>__________ </a:t>
            </a:r>
            <a:r>
              <a:rPr lang="es-US" sz="4800" dirty="0" smtClean="0"/>
              <a:t>los ojos. </a:t>
            </a:r>
            <a:endParaRPr lang="es-US" sz="4800" dirty="0"/>
          </a:p>
        </p:txBody>
      </p:sp>
    </p:spTree>
    <p:extLst>
      <p:ext uri="{BB962C8B-B14F-4D97-AF65-F5344CB8AC3E}">
        <p14:creationId xmlns:p14="http://schemas.microsoft.com/office/powerpoint/2010/main" val="16846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372" y="0"/>
            <a:ext cx="114374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err="1" smtClean="0">
                <a:solidFill>
                  <a:prstClr val="black"/>
                </a:solidFill>
              </a:rPr>
              <a:t>You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have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>
                <a:solidFill>
                  <a:prstClr val="black"/>
                </a:solidFill>
              </a:rPr>
              <a:t>a </a:t>
            </a:r>
            <a:r>
              <a:rPr lang="es-US" sz="4800" dirty="0" err="1">
                <a:solidFill>
                  <a:prstClr val="black"/>
                </a:solidFill>
              </a:rPr>
              <a:t>headache</a:t>
            </a:r>
            <a:endParaRPr lang="es-US" sz="4800" dirty="0">
              <a:solidFill>
                <a:prstClr val="black"/>
              </a:solidFill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err="1" smtClean="0">
                <a:solidFill>
                  <a:prstClr val="black"/>
                </a:solidFill>
              </a:rPr>
              <a:t>We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have</a:t>
            </a:r>
            <a:r>
              <a:rPr lang="es-US" sz="4800" dirty="0">
                <a:solidFill>
                  <a:prstClr val="black"/>
                </a:solidFill>
              </a:rPr>
              <a:t> a </a:t>
            </a:r>
            <a:r>
              <a:rPr lang="es-US" sz="4800" dirty="0" err="1" smtClean="0">
                <a:solidFill>
                  <a:prstClr val="black"/>
                </a:solidFill>
              </a:rPr>
              <a:t>stomach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ache</a:t>
            </a:r>
            <a:r>
              <a:rPr lang="es-US" sz="4800" dirty="0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err="1" smtClean="0">
                <a:solidFill>
                  <a:prstClr val="black"/>
                </a:solidFill>
              </a:rPr>
              <a:t>Angela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>
                <a:solidFill>
                  <a:prstClr val="black"/>
                </a:solidFill>
              </a:rPr>
              <a:t>and </a:t>
            </a:r>
            <a:r>
              <a:rPr lang="es-US" sz="4800" dirty="0" smtClean="0">
                <a:solidFill>
                  <a:prstClr val="black"/>
                </a:solidFill>
              </a:rPr>
              <a:t>Marisol </a:t>
            </a:r>
            <a:r>
              <a:rPr lang="es-US" sz="4800" dirty="0" err="1">
                <a:solidFill>
                  <a:prstClr val="black"/>
                </a:solidFill>
              </a:rPr>
              <a:t>have</a:t>
            </a:r>
            <a:r>
              <a:rPr lang="es-US" sz="4800" dirty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sore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legs</a:t>
            </a:r>
            <a:r>
              <a:rPr lang="es-US" sz="4800" dirty="0" smtClean="0">
                <a:solidFill>
                  <a:prstClr val="black"/>
                </a:solidFill>
              </a:rPr>
              <a:t>.</a:t>
            </a:r>
            <a:endParaRPr lang="es-US" sz="4800" dirty="0">
              <a:solidFill>
                <a:prstClr val="black"/>
              </a:solidFill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smtClean="0">
                <a:solidFill>
                  <a:prstClr val="black"/>
                </a:solidFill>
              </a:rPr>
              <a:t>Yolanda has </a:t>
            </a:r>
            <a:r>
              <a:rPr lang="es-US" sz="4800" dirty="0" err="1" smtClean="0">
                <a:solidFill>
                  <a:prstClr val="black"/>
                </a:solidFill>
              </a:rPr>
              <a:t>an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inner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ear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ache</a:t>
            </a:r>
            <a:r>
              <a:rPr lang="es-US" sz="4800" dirty="0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err="1" smtClean="0">
                <a:solidFill>
                  <a:prstClr val="black"/>
                </a:solidFill>
              </a:rPr>
              <a:t>The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boys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have</a:t>
            </a:r>
            <a:r>
              <a:rPr lang="es-US" sz="4800" dirty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an</a:t>
            </a:r>
            <a:r>
              <a:rPr lang="es-US" sz="4800" dirty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eye</a:t>
            </a:r>
            <a:r>
              <a:rPr lang="es-US" sz="4800" dirty="0">
                <a:solidFill>
                  <a:prstClr val="black"/>
                </a:solidFill>
              </a:rPr>
              <a:t> </a:t>
            </a:r>
            <a:r>
              <a:rPr lang="es-US" sz="4800" dirty="0" err="1">
                <a:solidFill>
                  <a:prstClr val="black"/>
                </a:solidFill>
              </a:rPr>
              <a:t>ache</a:t>
            </a:r>
            <a:endParaRPr lang="es-US" sz="4800" dirty="0">
              <a:solidFill>
                <a:prstClr val="black"/>
              </a:solidFill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s-US" sz="4800" dirty="0" smtClean="0">
                <a:solidFill>
                  <a:prstClr val="black"/>
                </a:solidFill>
              </a:rPr>
              <a:t>Sara </a:t>
            </a:r>
            <a:r>
              <a:rPr lang="es-US" sz="4800" dirty="0">
                <a:solidFill>
                  <a:prstClr val="black"/>
                </a:solidFill>
              </a:rPr>
              <a:t>has </a:t>
            </a:r>
            <a:r>
              <a:rPr lang="es-US" sz="4800" dirty="0" smtClean="0">
                <a:solidFill>
                  <a:prstClr val="black"/>
                </a:solidFill>
              </a:rPr>
              <a:t>a </a:t>
            </a:r>
            <a:r>
              <a:rPr lang="es-US" sz="4800" dirty="0" err="1" smtClean="0">
                <a:solidFill>
                  <a:prstClr val="black"/>
                </a:solidFill>
              </a:rPr>
              <a:t>sore</a:t>
            </a:r>
            <a:r>
              <a:rPr lang="es-US" sz="4800" dirty="0" smtClean="0">
                <a:solidFill>
                  <a:prstClr val="black"/>
                </a:solidFill>
              </a:rPr>
              <a:t> </a:t>
            </a:r>
            <a:r>
              <a:rPr lang="es-US" sz="4800" dirty="0" err="1" smtClean="0">
                <a:solidFill>
                  <a:prstClr val="black"/>
                </a:solidFill>
              </a:rPr>
              <a:t>neck</a:t>
            </a:r>
            <a:r>
              <a:rPr lang="es-US" sz="4800" dirty="0" smtClean="0">
                <a:solidFill>
                  <a:prstClr val="black"/>
                </a:solidFill>
              </a:rPr>
              <a:t>. </a:t>
            </a:r>
            <a:endParaRPr lang="es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33400"/>
            <a:ext cx="487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La cabeza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head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63"/>
          <a:stretch/>
        </p:blipFill>
        <p:spPr>
          <a:xfrm>
            <a:off x="4216399" y="1587946"/>
            <a:ext cx="4431133" cy="34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8400" y="660398"/>
            <a:ext cx="764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El cuello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neck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1737407"/>
            <a:ext cx="5607050" cy="38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428178"/>
            <a:ext cx="8864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El dedo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finger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8" y="1107948"/>
            <a:ext cx="6288024" cy="46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508000"/>
            <a:ext cx="726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El dedo del pie</a:t>
            </a:r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endParaRPr lang="es-US" sz="4800" dirty="0"/>
          </a:p>
          <a:p>
            <a:pPr algn="ctr"/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toe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3" b="56976"/>
          <a:stretch/>
        </p:blipFill>
        <p:spPr>
          <a:xfrm>
            <a:off x="2540000" y="1600200"/>
            <a:ext cx="6553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292100"/>
            <a:ext cx="7937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dirty="0" smtClean="0"/>
              <a:t>La espalda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pPr algn="ctr"/>
            <a:r>
              <a:rPr lang="es-US" sz="4800" dirty="0" err="1" smtClean="0"/>
              <a:t>The</a:t>
            </a:r>
            <a:r>
              <a:rPr lang="es-US" sz="4800" dirty="0" smtClean="0"/>
              <a:t> back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6" y="1335023"/>
            <a:ext cx="6214364" cy="41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4200" y="117693"/>
            <a:ext cx="726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El estómago</a:t>
            </a:r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endParaRPr lang="es-US" sz="4800" dirty="0" smtClean="0"/>
          </a:p>
          <a:p>
            <a:endParaRPr lang="es-US" sz="4800" dirty="0"/>
          </a:p>
          <a:p>
            <a:endParaRPr lang="es-US" sz="4800" dirty="0" smtClean="0"/>
          </a:p>
          <a:p>
            <a:r>
              <a:rPr lang="es-US" sz="4800" dirty="0" err="1" smtClean="0"/>
              <a:t>The</a:t>
            </a:r>
            <a:r>
              <a:rPr lang="es-US" sz="4800" dirty="0" smtClean="0"/>
              <a:t> </a:t>
            </a:r>
            <a:r>
              <a:rPr lang="es-US" sz="4800" dirty="0" err="1" smtClean="0"/>
              <a:t>stomach</a:t>
            </a:r>
            <a:r>
              <a:rPr lang="es-US" sz="4800" dirty="0" smtClean="0"/>
              <a:t>  </a:t>
            </a:r>
            <a:endParaRPr lang="es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6"/>
          <a:stretch/>
        </p:blipFill>
        <p:spPr>
          <a:xfrm>
            <a:off x="4379989" y="1062146"/>
            <a:ext cx="3646411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4998</TotalTime>
  <Words>802</Words>
  <Application>Microsoft Office PowerPoint</Application>
  <PresentationFormat>Widescreen</PresentationFormat>
  <Paragraphs>285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Gill Sans MT</vt:lpstr>
      <vt:lpstr>Impact</vt:lpstr>
      <vt:lpstr>Badge</vt:lpstr>
      <vt:lpstr>Las partes del cuerpo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partes del cuerpo</dc:title>
  <dc:creator>Ellyn Powers-Wack</dc:creator>
  <cp:lastModifiedBy>Ellyn Powers-Wack</cp:lastModifiedBy>
  <cp:revision>26</cp:revision>
  <dcterms:created xsi:type="dcterms:W3CDTF">2016-01-11T05:24:37Z</dcterms:created>
  <dcterms:modified xsi:type="dcterms:W3CDTF">2016-01-19T15:57:25Z</dcterms:modified>
</cp:coreProperties>
</file>