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05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809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2424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508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67279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779265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563248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2228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6841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49888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461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6522E79-382A-41D2-8A3E-8158F3524632}" type="datetimeFigureOut">
              <a:rPr lang="es-US" smtClean="0"/>
              <a:t>1/24/2016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162796E-3333-422C-A5CF-D0F17F4A871A}" type="slidenum">
              <a:rPr lang="es-US" smtClean="0"/>
              <a:t>‹#›</a:t>
            </a:fld>
            <a:endParaRPr lang="es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472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Basic </a:t>
            </a:r>
            <a:r>
              <a:rPr lang="es-US" dirty="0" err="1" smtClean="0"/>
              <a:t>review</a:t>
            </a:r>
            <a:r>
              <a:rPr lang="es-US" dirty="0" smtClean="0"/>
              <a:t>: </a:t>
            </a:r>
            <a:r>
              <a:rPr lang="es-US" dirty="0" err="1" smtClean="0"/>
              <a:t>pronouns</a:t>
            </a:r>
            <a:endParaRPr lang="es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128451"/>
            <a:ext cx="582367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000" dirty="0" smtClean="0"/>
              <a:t>I</a:t>
            </a:r>
          </a:p>
          <a:p>
            <a:pPr algn="ctr"/>
            <a:r>
              <a:rPr lang="es-US" sz="4000" dirty="0" err="1" smtClean="0"/>
              <a:t>You</a:t>
            </a:r>
            <a:r>
              <a:rPr lang="es-US" sz="4000" dirty="0" smtClean="0"/>
              <a:t> (informal)</a:t>
            </a:r>
          </a:p>
          <a:p>
            <a:pPr algn="ctr"/>
            <a:r>
              <a:rPr lang="es-US" sz="4000" dirty="0" err="1" smtClean="0"/>
              <a:t>You</a:t>
            </a:r>
            <a:r>
              <a:rPr lang="es-US" sz="4000" dirty="0" smtClean="0"/>
              <a:t> (formal)</a:t>
            </a:r>
          </a:p>
          <a:p>
            <a:pPr algn="ctr"/>
            <a:r>
              <a:rPr lang="es-US" sz="4000" dirty="0" smtClean="0"/>
              <a:t>He</a:t>
            </a:r>
          </a:p>
          <a:p>
            <a:pPr algn="ctr"/>
            <a:r>
              <a:rPr lang="es-US" sz="4000" dirty="0" err="1" smtClean="0"/>
              <a:t>She</a:t>
            </a:r>
            <a:endParaRPr lang="es-US" sz="4000" dirty="0" smtClean="0"/>
          </a:p>
          <a:p>
            <a:pPr algn="ctr"/>
            <a:r>
              <a:rPr lang="es-US" sz="4000" dirty="0" err="1" smtClean="0"/>
              <a:t>We</a:t>
            </a:r>
            <a:endParaRPr lang="es-US" sz="4000" dirty="0" smtClean="0"/>
          </a:p>
          <a:p>
            <a:pPr algn="ctr"/>
            <a:r>
              <a:rPr lang="es-US" sz="4000" dirty="0" err="1" smtClean="0"/>
              <a:t>You</a:t>
            </a:r>
            <a:r>
              <a:rPr lang="es-US" sz="4000" dirty="0" smtClean="0"/>
              <a:t> (plural, informal)</a:t>
            </a:r>
          </a:p>
          <a:p>
            <a:pPr algn="ctr"/>
            <a:r>
              <a:rPr lang="es-US" sz="4000" dirty="0" err="1" smtClean="0"/>
              <a:t>You</a:t>
            </a:r>
            <a:r>
              <a:rPr lang="es-US" sz="4000" dirty="0" smtClean="0"/>
              <a:t> (plural, formal)</a:t>
            </a:r>
          </a:p>
          <a:p>
            <a:pPr algn="ctr"/>
            <a:r>
              <a:rPr lang="es-US" sz="4000" dirty="0" err="1" smtClean="0"/>
              <a:t>They</a:t>
            </a:r>
            <a:r>
              <a:rPr lang="es-US" sz="4000" dirty="0" smtClean="0"/>
              <a:t> </a:t>
            </a:r>
          </a:p>
          <a:p>
            <a:pPr algn="ctr"/>
            <a:endParaRPr lang="es-US" sz="4400" dirty="0" smtClean="0"/>
          </a:p>
          <a:p>
            <a:endParaRPr lang="es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540500" y="1166631"/>
            <a:ext cx="4889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000" dirty="0" smtClean="0"/>
              <a:t>Yo</a:t>
            </a:r>
          </a:p>
          <a:p>
            <a:pPr algn="ctr"/>
            <a:r>
              <a:rPr lang="es-US" sz="4000" dirty="0" smtClean="0"/>
              <a:t>Tú</a:t>
            </a:r>
          </a:p>
          <a:p>
            <a:pPr algn="ctr"/>
            <a:r>
              <a:rPr lang="es-US" sz="4000" dirty="0" smtClean="0"/>
              <a:t>Usted</a:t>
            </a:r>
          </a:p>
          <a:p>
            <a:pPr algn="ctr"/>
            <a:r>
              <a:rPr lang="es-US" sz="4000" dirty="0" smtClean="0"/>
              <a:t>Él</a:t>
            </a:r>
          </a:p>
          <a:p>
            <a:pPr algn="ctr"/>
            <a:r>
              <a:rPr lang="es-US" sz="4000" dirty="0" smtClean="0"/>
              <a:t>Ella</a:t>
            </a:r>
          </a:p>
          <a:p>
            <a:pPr algn="ctr"/>
            <a:r>
              <a:rPr lang="es-US" sz="4000" dirty="0" smtClean="0"/>
              <a:t>Nosotros/as</a:t>
            </a:r>
          </a:p>
          <a:p>
            <a:pPr algn="ctr"/>
            <a:r>
              <a:rPr lang="es-US" sz="4000" dirty="0" smtClean="0"/>
              <a:t>Vosotros/as</a:t>
            </a:r>
          </a:p>
          <a:p>
            <a:pPr algn="ctr"/>
            <a:r>
              <a:rPr lang="es-US" sz="4000" dirty="0" smtClean="0"/>
              <a:t>Ustedes</a:t>
            </a:r>
          </a:p>
          <a:p>
            <a:pPr algn="ctr"/>
            <a:r>
              <a:rPr lang="es-US" sz="4000" dirty="0" smtClean="0"/>
              <a:t>Ellos/Ellas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416618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11415"/>
          </a:xfrm>
        </p:spPr>
        <p:txBody>
          <a:bodyPr/>
          <a:lstStyle/>
          <a:p>
            <a:r>
              <a:rPr lang="es-US" dirty="0" err="1" smtClean="0"/>
              <a:t>Preterite</a:t>
            </a:r>
            <a:r>
              <a:rPr lang="es-US" dirty="0" smtClean="0"/>
              <a:t>: 		   Ar        </a:t>
            </a:r>
            <a:r>
              <a:rPr lang="es-US" dirty="0" err="1" smtClean="0"/>
              <a:t>er</a:t>
            </a:r>
            <a:r>
              <a:rPr lang="es-US" dirty="0" smtClean="0"/>
              <a:t> &amp; ir</a:t>
            </a:r>
            <a:endParaRPr lang="es-US" dirty="0"/>
          </a:p>
        </p:txBody>
      </p:sp>
      <p:sp>
        <p:nvSpPr>
          <p:cNvPr id="4" name="TextBox 3"/>
          <p:cNvSpPr txBox="1"/>
          <p:nvPr/>
        </p:nvSpPr>
        <p:spPr>
          <a:xfrm>
            <a:off x="508000" y="1193800"/>
            <a:ext cx="4889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000" dirty="0" smtClean="0"/>
              <a:t>Yo</a:t>
            </a:r>
          </a:p>
          <a:p>
            <a:pPr algn="ctr"/>
            <a:r>
              <a:rPr lang="es-US" sz="4000" dirty="0" smtClean="0"/>
              <a:t>Tú</a:t>
            </a:r>
          </a:p>
          <a:p>
            <a:pPr algn="ctr"/>
            <a:r>
              <a:rPr lang="es-US" sz="4000" dirty="0" smtClean="0"/>
              <a:t>Usted/Él/Ella</a:t>
            </a:r>
          </a:p>
          <a:p>
            <a:pPr algn="ctr"/>
            <a:r>
              <a:rPr lang="es-US" sz="4000" dirty="0" smtClean="0"/>
              <a:t>Nosotros/as</a:t>
            </a:r>
          </a:p>
          <a:p>
            <a:pPr algn="ctr"/>
            <a:r>
              <a:rPr lang="es-US" sz="4000" dirty="0" smtClean="0"/>
              <a:t>Vosotros/as</a:t>
            </a:r>
          </a:p>
          <a:p>
            <a:pPr algn="ctr"/>
            <a:r>
              <a:rPr lang="es-US" sz="4000" dirty="0" err="1" smtClean="0"/>
              <a:t>UstedesEllos</a:t>
            </a:r>
            <a:r>
              <a:rPr lang="es-US" sz="4000" dirty="0" smtClean="0"/>
              <a:t>/Ellas </a:t>
            </a:r>
            <a:endParaRPr lang="es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1193800"/>
            <a:ext cx="2209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000" dirty="0" smtClean="0"/>
              <a:t>É</a:t>
            </a:r>
          </a:p>
          <a:p>
            <a:pPr algn="ctr"/>
            <a:r>
              <a:rPr lang="es-US" sz="4000" dirty="0" err="1"/>
              <a:t>a</a:t>
            </a:r>
            <a:r>
              <a:rPr lang="es-US" sz="4000" dirty="0" err="1" smtClean="0"/>
              <a:t>ste</a:t>
            </a:r>
            <a:endParaRPr lang="es-US" sz="4000" dirty="0" smtClean="0"/>
          </a:p>
          <a:p>
            <a:pPr algn="ctr"/>
            <a:r>
              <a:rPr lang="es-US" sz="4000" dirty="0" err="1" smtClean="0"/>
              <a:t>Ó</a:t>
            </a:r>
            <a:endParaRPr lang="es-US" sz="4000" dirty="0" smtClean="0"/>
          </a:p>
          <a:p>
            <a:pPr algn="ctr"/>
            <a:r>
              <a:rPr lang="es-US" sz="4000" dirty="0"/>
              <a:t>a</a:t>
            </a:r>
            <a:r>
              <a:rPr lang="es-US" sz="4000" dirty="0" smtClean="0"/>
              <a:t>mos</a:t>
            </a:r>
          </a:p>
          <a:p>
            <a:pPr algn="ctr"/>
            <a:r>
              <a:rPr lang="es-US" sz="4000" dirty="0" err="1"/>
              <a:t>a</a:t>
            </a:r>
            <a:r>
              <a:rPr lang="es-US" sz="4000" dirty="0" err="1" smtClean="0"/>
              <a:t>steis</a:t>
            </a:r>
            <a:endParaRPr lang="es-US" sz="4000" dirty="0" smtClean="0"/>
          </a:p>
          <a:p>
            <a:pPr algn="ctr"/>
            <a:r>
              <a:rPr lang="es-US" sz="4000" dirty="0" smtClean="0"/>
              <a:t>aron</a:t>
            </a:r>
          </a:p>
          <a:p>
            <a:pPr algn="ctr"/>
            <a:endParaRPr lang="es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255000" y="1193800"/>
            <a:ext cx="1714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000" dirty="0" smtClean="0"/>
              <a:t>Í</a:t>
            </a:r>
          </a:p>
          <a:p>
            <a:pPr algn="ctr"/>
            <a:r>
              <a:rPr lang="es-US" sz="4000" dirty="0"/>
              <a:t>i</a:t>
            </a:r>
            <a:r>
              <a:rPr lang="es-US" sz="4000" dirty="0" smtClean="0"/>
              <a:t>ste</a:t>
            </a:r>
          </a:p>
          <a:p>
            <a:pPr algn="ctr"/>
            <a:r>
              <a:rPr lang="es-US" sz="4000" dirty="0" err="1"/>
              <a:t>i</a:t>
            </a:r>
            <a:r>
              <a:rPr lang="es-US" sz="4000" dirty="0" err="1" smtClean="0"/>
              <a:t>ó</a:t>
            </a:r>
            <a:endParaRPr lang="es-US" sz="4000" dirty="0" smtClean="0"/>
          </a:p>
          <a:p>
            <a:pPr algn="ctr"/>
            <a:r>
              <a:rPr lang="es-US" sz="4000" dirty="0" err="1"/>
              <a:t>i</a:t>
            </a:r>
            <a:r>
              <a:rPr lang="es-US" sz="4000" dirty="0" err="1" smtClean="0"/>
              <a:t>mos</a:t>
            </a:r>
            <a:endParaRPr lang="es-US" sz="4000" dirty="0" smtClean="0"/>
          </a:p>
          <a:p>
            <a:pPr algn="ctr"/>
            <a:r>
              <a:rPr lang="es-US" sz="4000" dirty="0" err="1"/>
              <a:t>i</a:t>
            </a:r>
            <a:r>
              <a:rPr lang="es-US" sz="4000" dirty="0" err="1" smtClean="0"/>
              <a:t>steis</a:t>
            </a:r>
            <a:endParaRPr lang="es-US" sz="4000" dirty="0" smtClean="0"/>
          </a:p>
          <a:p>
            <a:pPr algn="ctr"/>
            <a:r>
              <a:rPr lang="es-US" sz="4000" dirty="0" err="1" smtClean="0"/>
              <a:t>ieron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29003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4600" y="393700"/>
            <a:ext cx="383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u="sng" dirty="0" smtClean="0"/>
              <a:t>Heridas</a:t>
            </a:r>
          </a:p>
          <a:p>
            <a:endParaRPr lang="es-US" sz="4000" dirty="0"/>
          </a:p>
          <a:p>
            <a:r>
              <a:rPr lang="es-US" sz="4000" dirty="0" smtClean="0"/>
              <a:t>Quemarse</a:t>
            </a:r>
          </a:p>
          <a:p>
            <a:endParaRPr lang="es-US" sz="4000" dirty="0"/>
          </a:p>
          <a:p>
            <a:r>
              <a:rPr lang="es-US" sz="4000" dirty="0" smtClean="0"/>
              <a:t>Caerse</a:t>
            </a:r>
          </a:p>
          <a:p>
            <a:endParaRPr lang="es-US" sz="4000" dirty="0"/>
          </a:p>
          <a:p>
            <a:r>
              <a:rPr lang="es-US" sz="4000" dirty="0" smtClean="0"/>
              <a:t>Romperse</a:t>
            </a:r>
          </a:p>
          <a:p>
            <a:endParaRPr lang="es-US" sz="4000" dirty="0"/>
          </a:p>
          <a:p>
            <a:r>
              <a:rPr lang="es-US" sz="4000" dirty="0" smtClean="0"/>
              <a:t>Torcerse</a:t>
            </a:r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499100" y="393700"/>
            <a:ext cx="6159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u="sng" dirty="0" smtClean="0"/>
              <a:t>Injuries</a:t>
            </a:r>
          </a:p>
          <a:p>
            <a:endParaRPr lang="es-US" sz="4000" dirty="0"/>
          </a:p>
          <a:p>
            <a:r>
              <a:rPr lang="es-US" sz="4000" dirty="0" smtClean="0"/>
              <a:t>To </a:t>
            </a:r>
            <a:r>
              <a:rPr lang="es-US" sz="4000" dirty="0" err="1" smtClean="0"/>
              <a:t>burn</a:t>
            </a:r>
            <a:r>
              <a:rPr lang="es-US" sz="4000" dirty="0" smtClean="0"/>
              <a:t> </a:t>
            </a:r>
            <a:r>
              <a:rPr lang="es-US" sz="4000" dirty="0" err="1" smtClean="0"/>
              <a:t>oneself</a:t>
            </a:r>
            <a:endParaRPr lang="es-US" sz="4000" dirty="0" smtClean="0"/>
          </a:p>
          <a:p>
            <a:endParaRPr lang="es-US" sz="4000" dirty="0"/>
          </a:p>
          <a:p>
            <a:r>
              <a:rPr lang="es-US" sz="4000" dirty="0" smtClean="0"/>
              <a:t>To </a:t>
            </a:r>
            <a:r>
              <a:rPr lang="es-US" sz="4000" dirty="0" err="1" smtClean="0"/>
              <a:t>fall</a:t>
            </a:r>
            <a:endParaRPr lang="es-US" sz="4000" dirty="0" smtClean="0"/>
          </a:p>
          <a:p>
            <a:endParaRPr lang="es-US" sz="4000" dirty="0"/>
          </a:p>
          <a:p>
            <a:r>
              <a:rPr lang="es-US" sz="4000" dirty="0" smtClean="0"/>
              <a:t>To break</a:t>
            </a:r>
          </a:p>
          <a:p>
            <a:endParaRPr lang="es-US" sz="4000" dirty="0"/>
          </a:p>
          <a:p>
            <a:r>
              <a:rPr lang="es-US" sz="4000" dirty="0" smtClean="0"/>
              <a:t>To twist, to </a:t>
            </a:r>
            <a:r>
              <a:rPr lang="es-US" sz="4000" dirty="0" err="1" smtClean="0"/>
              <a:t>sprain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14557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254000"/>
            <a:ext cx="1051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Importante:</a:t>
            </a:r>
          </a:p>
          <a:p>
            <a:r>
              <a:rPr lang="es-US" sz="4000" dirty="0" err="1" smtClean="0"/>
              <a:t>When</a:t>
            </a:r>
            <a:r>
              <a:rPr lang="es-US" sz="4000" dirty="0" smtClean="0"/>
              <a:t> </a:t>
            </a:r>
            <a:r>
              <a:rPr lang="es-US" sz="4000" dirty="0" err="1" smtClean="0"/>
              <a:t>talking</a:t>
            </a:r>
            <a:r>
              <a:rPr lang="es-US" sz="4000" dirty="0" smtClean="0"/>
              <a:t> </a:t>
            </a:r>
            <a:r>
              <a:rPr lang="es-US" sz="4000" dirty="0" err="1" smtClean="0"/>
              <a:t>about</a:t>
            </a:r>
            <a:r>
              <a:rPr lang="es-US" sz="4000" dirty="0" smtClean="0"/>
              <a:t> </a:t>
            </a:r>
            <a:r>
              <a:rPr lang="es-US" sz="4000" dirty="0" err="1" smtClean="0"/>
              <a:t>people</a:t>
            </a:r>
            <a:r>
              <a:rPr lang="es-US" sz="4000" dirty="0" smtClean="0"/>
              <a:t> (</a:t>
            </a:r>
            <a:r>
              <a:rPr lang="es-US" sz="4000" dirty="0" err="1" smtClean="0"/>
              <a:t>or</a:t>
            </a:r>
            <a:r>
              <a:rPr lang="es-US" sz="4000" dirty="0" smtClean="0"/>
              <a:t> </a:t>
            </a:r>
            <a:r>
              <a:rPr lang="es-US" sz="4000" dirty="0" err="1" smtClean="0"/>
              <a:t>animals</a:t>
            </a:r>
            <a:r>
              <a:rPr lang="es-US" sz="4000" dirty="0" smtClean="0"/>
              <a:t>), </a:t>
            </a:r>
            <a:r>
              <a:rPr lang="es-US" sz="4000" dirty="0" err="1" smtClean="0"/>
              <a:t>these</a:t>
            </a:r>
            <a:r>
              <a:rPr lang="es-US" sz="4000" dirty="0" smtClean="0"/>
              <a:t> </a:t>
            </a:r>
            <a:r>
              <a:rPr lang="es-US" sz="4000" dirty="0" err="1" smtClean="0"/>
              <a:t>verbs</a:t>
            </a:r>
            <a:r>
              <a:rPr lang="es-US" sz="4000" dirty="0" smtClean="0"/>
              <a:t> are </a:t>
            </a:r>
            <a:r>
              <a:rPr lang="es-US" sz="4000" dirty="0" err="1" smtClean="0"/>
              <a:t>reflexive</a:t>
            </a:r>
            <a:r>
              <a:rPr lang="es-US" sz="4000" dirty="0" smtClean="0"/>
              <a:t>. </a:t>
            </a:r>
            <a:r>
              <a:rPr lang="es-US" sz="4000" dirty="0" err="1" smtClean="0"/>
              <a:t>When</a:t>
            </a:r>
            <a:r>
              <a:rPr lang="es-US" sz="4000" dirty="0" smtClean="0"/>
              <a:t> </a:t>
            </a:r>
            <a:r>
              <a:rPr lang="es-US" sz="4000" dirty="0" err="1" smtClean="0"/>
              <a:t>talking</a:t>
            </a:r>
            <a:r>
              <a:rPr lang="es-US" sz="4000" dirty="0" smtClean="0"/>
              <a:t> </a:t>
            </a:r>
            <a:r>
              <a:rPr lang="es-US" sz="4000" dirty="0" err="1" smtClean="0"/>
              <a:t>about</a:t>
            </a:r>
            <a:r>
              <a:rPr lang="es-US" sz="4000" dirty="0" smtClean="0"/>
              <a:t> </a:t>
            </a:r>
            <a:r>
              <a:rPr lang="es-US" sz="4000" dirty="0" err="1" smtClean="0"/>
              <a:t>inanimate</a:t>
            </a:r>
            <a:r>
              <a:rPr lang="es-US" sz="4000" dirty="0" smtClean="0"/>
              <a:t> </a:t>
            </a:r>
            <a:r>
              <a:rPr lang="es-US" sz="4000" dirty="0" err="1" smtClean="0"/>
              <a:t>objects</a:t>
            </a:r>
            <a:r>
              <a:rPr lang="es-US" sz="4000" dirty="0" smtClean="0"/>
              <a:t> </a:t>
            </a:r>
            <a:r>
              <a:rPr lang="es-US" sz="4000" dirty="0" err="1" smtClean="0"/>
              <a:t>they</a:t>
            </a:r>
            <a:r>
              <a:rPr lang="es-US" sz="4000" dirty="0" smtClean="0"/>
              <a:t> are </a:t>
            </a:r>
            <a:r>
              <a:rPr lang="es-US" sz="4000" dirty="0" err="1" smtClean="0"/>
              <a:t>not</a:t>
            </a:r>
            <a:r>
              <a:rPr lang="es-US" sz="4000" dirty="0"/>
              <a:t>.</a:t>
            </a:r>
            <a:endParaRPr lang="es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41400" y="3289300"/>
            <a:ext cx="10528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Conjugate</a:t>
            </a:r>
            <a:r>
              <a:rPr lang="es-US" sz="4000" dirty="0" smtClean="0"/>
              <a:t> </a:t>
            </a:r>
            <a:r>
              <a:rPr lang="es-US" sz="4000" dirty="0" err="1" smtClean="0"/>
              <a:t>all</a:t>
            </a:r>
            <a:r>
              <a:rPr lang="es-US" sz="4000" dirty="0" smtClean="0"/>
              <a:t> </a:t>
            </a:r>
            <a:r>
              <a:rPr lang="es-US" sz="4000" dirty="0" err="1" smtClean="0"/>
              <a:t>four</a:t>
            </a:r>
            <a:r>
              <a:rPr lang="es-US" sz="4000" dirty="0" smtClean="0"/>
              <a:t> </a:t>
            </a:r>
            <a:r>
              <a:rPr lang="es-US" sz="4000" dirty="0" err="1" smtClean="0"/>
              <a:t>verbs</a:t>
            </a:r>
            <a:r>
              <a:rPr lang="es-US" sz="4000" dirty="0" smtClean="0"/>
              <a:t> </a:t>
            </a:r>
            <a:r>
              <a:rPr lang="es-US" sz="4000" dirty="0" err="1" smtClean="0"/>
              <a:t>using</a:t>
            </a:r>
            <a:r>
              <a:rPr lang="es-US" sz="4000" dirty="0" smtClean="0"/>
              <a:t>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preterite</a:t>
            </a:r>
            <a:r>
              <a:rPr lang="es-US" sz="4000" dirty="0" smtClean="0"/>
              <a:t> tense.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9579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10414000" cy="6053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US" sz="4000" dirty="0" err="1" smtClean="0"/>
              <a:t>Translate</a:t>
            </a:r>
            <a:r>
              <a:rPr lang="es-US" sz="4000" dirty="0" smtClean="0"/>
              <a:t> </a:t>
            </a:r>
            <a:r>
              <a:rPr lang="es-US" sz="4000" dirty="0" err="1" smtClean="0"/>
              <a:t>from</a:t>
            </a:r>
            <a:r>
              <a:rPr lang="es-US" sz="4000" dirty="0" smtClean="0"/>
              <a:t> English to </a:t>
            </a:r>
            <a:r>
              <a:rPr lang="es-US" sz="4000" dirty="0" err="1" smtClean="0"/>
              <a:t>Spanish</a:t>
            </a:r>
            <a:r>
              <a:rPr lang="es-US" sz="4000" dirty="0" smtClean="0"/>
              <a:t>:</a:t>
            </a: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es-US" sz="4000" dirty="0" smtClean="0"/>
              <a:t>Carmen </a:t>
            </a:r>
            <a:r>
              <a:rPr lang="es-US" sz="4000" dirty="0" err="1" smtClean="0"/>
              <a:t>broke</a:t>
            </a:r>
            <a:r>
              <a:rPr lang="es-US" sz="4000" dirty="0" smtClean="0"/>
              <a:t> </a:t>
            </a:r>
            <a:r>
              <a:rPr lang="es-US" sz="4000" dirty="0" err="1" smtClean="0"/>
              <a:t>her</a:t>
            </a:r>
            <a:r>
              <a:rPr lang="es-US" sz="4000" dirty="0" smtClean="0"/>
              <a:t> </a:t>
            </a:r>
            <a:r>
              <a:rPr lang="es-US" sz="4000" dirty="0" err="1" smtClean="0"/>
              <a:t>leg</a:t>
            </a:r>
            <a:r>
              <a:rPr lang="es-US" sz="4000" dirty="0" smtClean="0"/>
              <a:t>.</a:t>
            </a: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es-US" sz="4000" dirty="0" err="1" smtClean="0"/>
              <a:t>We</a:t>
            </a:r>
            <a:r>
              <a:rPr lang="es-US" sz="4000" dirty="0" smtClean="0"/>
              <a:t> </a:t>
            </a:r>
            <a:r>
              <a:rPr lang="es-US" sz="4000" dirty="0" err="1" smtClean="0"/>
              <a:t>fell</a:t>
            </a:r>
            <a:r>
              <a:rPr lang="es-US" sz="4000" dirty="0" smtClean="0"/>
              <a:t> at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park</a:t>
            </a:r>
            <a:r>
              <a:rPr lang="es-US" sz="4000" dirty="0" smtClean="0"/>
              <a:t>.</a:t>
            </a: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es-US" sz="4000" dirty="0" smtClean="0"/>
              <a:t>I </a:t>
            </a:r>
            <a:r>
              <a:rPr lang="es-US" sz="4000" dirty="0" err="1" smtClean="0"/>
              <a:t>sprained</a:t>
            </a:r>
            <a:r>
              <a:rPr lang="es-US" sz="4000" dirty="0" smtClean="0"/>
              <a:t> </a:t>
            </a:r>
            <a:r>
              <a:rPr lang="es-US" sz="4000" dirty="0" err="1" smtClean="0"/>
              <a:t>my</a:t>
            </a:r>
            <a:r>
              <a:rPr lang="es-US" sz="4000" dirty="0" smtClean="0"/>
              <a:t> </a:t>
            </a:r>
            <a:r>
              <a:rPr lang="es-US" sz="4000" dirty="0" err="1" smtClean="0"/>
              <a:t>ankle</a:t>
            </a:r>
            <a:r>
              <a:rPr lang="es-US" sz="4000" dirty="0" smtClean="0"/>
              <a:t>.</a:t>
            </a: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es-US" sz="4000" dirty="0" err="1" smtClean="0"/>
              <a:t>You</a:t>
            </a:r>
            <a:r>
              <a:rPr lang="es-US" sz="4000" dirty="0" smtClean="0"/>
              <a:t> (informal) </a:t>
            </a:r>
            <a:r>
              <a:rPr lang="es-US" sz="4000" dirty="0" err="1" smtClean="0"/>
              <a:t>burnt</a:t>
            </a:r>
            <a:r>
              <a:rPr lang="es-US" sz="4000" dirty="0" smtClean="0"/>
              <a:t> </a:t>
            </a:r>
            <a:r>
              <a:rPr lang="es-US" sz="4000" dirty="0" err="1" smtClean="0"/>
              <a:t>yourself</a:t>
            </a:r>
            <a:r>
              <a:rPr lang="es-US" sz="4000" dirty="0" smtClean="0"/>
              <a:t>. </a:t>
            </a:r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993900" y="2209800"/>
            <a:ext cx="93091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Carmen se rompió la pierna.</a:t>
            </a:r>
          </a:p>
          <a:p>
            <a:endParaRPr lang="es-US" sz="4000" dirty="0"/>
          </a:p>
          <a:p>
            <a:r>
              <a:rPr lang="es-US" sz="4000" dirty="0" smtClean="0"/>
              <a:t>(Nosotros) nos caímos en el parque.</a:t>
            </a:r>
          </a:p>
          <a:p>
            <a:endParaRPr lang="es-US" sz="4000" dirty="0"/>
          </a:p>
          <a:p>
            <a:r>
              <a:rPr lang="es-US" sz="4000" dirty="0" smtClean="0"/>
              <a:t>(Yo) me torcí el tobillo.</a:t>
            </a:r>
          </a:p>
          <a:p>
            <a:endParaRPr lang="es-US" sz="4000" dirty="0"/>
          </a:p>
          <a:p>
            <a:r>
              <a:rPr lang="es-US" sz="4000" dirty="0" smtClean="0"/>
              <a:t>(Tú) te quemaste.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30869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300" y="190500"/>
            <a:ext cx="1046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err="1" smtClean="0"/>
              <a:t>Choose</a:t>
            </a:r>
            <a:r>
              <a:rPr lang="es-US" sz="4000" dirty="0" smtClean="0"/>
              <a:t> and </a:t>
            </a:r>
            <a:r>
              <a:rPr lang="es-US" sz="4000" dirty="0" err="1" smtClean="0"/>
              <a:t>conjugate</a:t>
            </a:r>
            <a:r>
              <a:rPr lang="es-US" sz="4000" dirty="0" smtClean="0"/>
              <a:t> </a:t>
            </a:r>
            <a:r>
              <a:rPr lang="es-US" sz="4000" dirty="0" err="1" smtClean="0"/>
              <a:t>the</a:t>
            </a:r>
            <a:r>
              <a:rPr lang="es-US" sz="4000" dirty="0" smtClean="0"/>
              <a:t> </a:t>
            </a:r>
            <a:r>
              <a:rPr lang="es-US" sz="4000" dirty="0" err="1" smtClean="0"/>
              <a:t>correct</a:t>
            </a:r>
            <a:r>
              <a:rPr lang="es-US" sz="4000" dirty="0" smtClean="0"/>
              <a:t> </a:t>
            </a:r>
            <a:r>
              <a:rPr lang="es-US" sz="4000" dirty="0" err="1" smtClean="0"/>
              <a:t>verb</a:t>
            </a:r>
            <a:r>
              <a:rPr lang="es-US" sz="4000" dirty="0" smtClean="0"/>
              <a:t> </a:t>
            </a:r>
            <a:r>
              <a:rPr lang="es-US" sz="4000" dirty="0" err="1" smtClean="0"/>
              <a:t>for</a:t>
            </a:r>
            <a:r>
              <a:rPr lang="es-US" sz="4000" dirty="0" smtClean="0"/>
              <a:t> </a:t>
            </a:r>
            <a:r>
              <a:rPr lang="es-US" sz="4000" dirty="0" err="1" smtClean="0"/>
              <a:t>each</a:t>
            </a:r>
            <a:r>
              <a:rPr lang="es-US" sz="4000" dirty="0" smtClean="0"/>
              <a:t> </a:t>
            </a:r>
            <a:r>
              <a:rPr lang="es-US" sz="4000" dirty="0" err="1" smtClean="0"/>
              <a:t>blank</a:t>
            </a:r>
            <a:r>
              <a:rPr lang="es-US" sz="40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Ayer fui (I </a:t>
            </a:r>
            <a:r>
              <a:rPr lang="es-US" sz="4000" dirty="0" err="1" smtClean="0"/>
              <a:t>went</a:t>
            </a:r>
            <a:r>
              <a:rPr lang="es-US" sz="4000" dirty="0" smtClean="0"/>
              <a:t>) al parque. Mientras caminaba (</a:t>
            </a:r>
            <a:r>
              <a:rPr lang="es-US" sz="4000" dirty="0" err="1" smtClean="0"/>
              <a:t>while</a:t>
            </a:r>
            <a:r>
              <a:rPr lang="es-US" sz="4000" dirty="0" smtClean="0"/>
              <a:t> I </a:t>
            </a:r>
            <a:r>
              <a:rPr lang="es-US" sz="4000" dirty="0" err="1" smtClean="0"/>
              <a:t>was</a:t>
            </a:r>
            <a:r>
              <a:rPr lang="es-US" sz="4000" dirty="0" smtClean="0"/>
              <a:t> </a:t>
            </a:r>
            <a:r>
              <a:rPr lang="es-US" sz="4000" dirty="0" err="1" smtClean="0"/>
              <a:t>walking</a:t>
            </a:r>
            <a:r>
              <a:rPr lang="es-US" sz="4000" dirty="0" smtClean="0"/>
              <a:t>), me ________. Como resulto, me ________ el brazo.</a:t>
            </a:r>
          </a:p>
          <a:p>
            <a:pPr marL="742950" indent="-742950">
              <a:buAutoNum type="arabicPeriod"/>
            </a:pPr>
            <a:r>
              <a:rPr lang="es-US" sz="4000" dirty="0" smtClean="0"/>
              <a:t>Esta mañana, mi padre preparaba (</a:t>
            </a:r>
            <a:r>
              <a:rPr lang="es-US" sz="4000" dirty="0" err="1" smtClean="0"/>
              <a:t>was</a:t>
            </a:r>
            <a:r>
              <a:rPr lang="es-US" sz="4000" dirty="0" smtClean="0"/>
              <a:t> </a:t>
            </a:r>
            <a:r>
              <a:rPr lang="es-US" sz="4000" dirty="0" err="1" smtClean="0"/>
              <a:t>preparing</a:t>
            </a:r>
            <a:r>
              <a:rPr lang="es-US" sz="4000" dirty="0" smtClean="0"/>
              <a:t>) el desayuno. La estufa estaba (</a:t>
            </a:r>
            <a:r>
              <a:rPr lang="es-US" sz="4000" dirty="0" err="1" smtClean="0"/>
              <a:t>was</a:t>
            </a:r>
            <a:r>
              <a:rPr lang="es-US" sz="4000" dirty="0" smtClean="0"/>
              <a:t>) muy caliente. Tocó las estufa y se ________.</a:t>
            </a:r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92300" y="2616200"/>
            <a:ext cx="208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    caí                       </a:t>
            </a:r>
            <a:endParaRPr lang="es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66200" y="2616200"/>
            <a:ext cx="208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rompí </a:t>
            </a:r>
            <a:endParaRPr lang="es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97757" y="5687959"/>
            <a:ext cx="2068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quemó 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407335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6"/>
          <a:stretch/>
        </p:blipFill>
        <p:spPr>
          <a:xfrm>
            <a:off x="1923987" y="1344970"/>
            <a:ext cx="2133853" cy="21279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81"/>
          <a:stretch/>
        </p:blipFill>
        <p:spPr>
          <a:xfrm>
            <a:off x="4993886" y="4295697"/>
            <a:ext cx="1719610" cy="20846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8467" y="1344970"/>
            <a:ext cx="1701165" cy="19780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r="10073"/>
          <a:stretch/>
        </p:blipFill>
        <p:spPr>
          <a:xfrm>
            <a:off x="9296528" y="1242140"/>
            <a:ext cx="2565272" cy="2562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r="12448"/>
          <a:stretch/>
        </p:blipFill>
        <p:spPr>
          <a:xfrm>
            <a:off x="1617426" y="4186300"/>
            <a:ext cx="1674304" cy="1717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24100" y="4468938"/>
            <a:ext cx="2303399" cy="23033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6300" y="41811"/>
            <a:ext cx="1098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err="1" smtClean="0"/>
              <a:t>Using</a:t>
            </a:r>
            <a:r>
              <a:rPr lang="es-US" sz="3600" dirty="0" smtClean="0"/>
              <a:t> </a:t>
            </a:r>
            <a:r>
              <a:rPr lang="es-US" sz="3600" dirty="0" err="1" smtClean="0"/>
              <a:t>what</a:t>
            </a:r>
            <a:r>
              <a:rPr lang="es-US" sz="3600" dirty="0" smtClean="0"/>
              <a:t> </a:t>
            </a:r>
            <a:r>
              <a:rPr lang="es-US" sz="3600" dirty="0" err="1" smtClean="0"/>
              <a:t>you’ve</a:t>
            </a:r>
            <a:r>
              <a:rPr lang="es-US" sz="3600" dirty="0" smtClean="0"/>
              <a:t> </a:t>
            </a:r>
            <a:r>
              <a:rPr lang="es-US" sz="3600" dirty="0" err="1" smtClean="0"/>
              <a:t>learned</a:t>
            </a:r>
            <a:r>
              <a:rPr lang="es-US" sz="3600" dirty="0" smtClean="0"/>
              <a:t> </a:t>
            </a:r>
            <a:r>
              <a:rPr lang="es-US" sz="3600" dirty="0" err="1" smtClean="0"/>
              <a:t>from</a:t>
            </a:r>
            <a:r>
              <a:rPr lang="es-US" sz="3600" dirty="0" smtClean="0"/>
              <a:t> </a:t>
            </a:r>
            <a:r>
              <a:rPr lang="es-US" sz="3600" dirty="0" err="1" smtClean="0"/>
              <a:t>Unit</a:t>
            </a:r>
            <a:r>
              <a:rPr lang="es-US" sz="3600" dirty="0" smtClean="0"/>
              <a:t> 4, </a:t>
            </a:r>
            <a:r>
              <a:rPr lang="es-US" sz="3600" dirty="0" err="1" smtClean="0"/>
              <a:t>write</a:t>
            </a:r>
            <a:r>
              <a:rPr lang="es-US" sz="3600" dirty="0" smtClean="0"/>
              <a:t> </a:t>
            </a:r>
            <a:r>
              <a:rPr lang="es-US" sz="3600" dirty="0" err="1" smtClean="0"/>
              <a:t>sentences</a:t>
            </a:r>
            <a:r>
              <a:rPr lang="es-US" sz="3600" dirty="0" smtClean="0"/>
              <a:t> </a:t>
            </a:r>
            <a:r>
              <a:rPr lang="es-US" sz="3600" dirty="0" err="1" smtClean="0"/>
              <a:t>describing</a:t>
            </a:r>
            <a:r>
              <a:rPr lang="es-US" sz="3600" dirty="0" smtClean="0"/>
              <a:t> </a:t>
            </a:r>
            <a:r>
              <a:rPr lang="es-US" sz="3600" dirty="0" err="1" smtClean="0"/>
              <a:t>the</a:t>
            </a:r>
            <a:r>
              <a:rPr lang="es-US" sz="3600" dirty="0" smtClean="0"/>
              <a:t> </a:t>
            </a:r>
            <a:r>
              <a:rPr lang="es-US" sz="3600" dirty="0" err="1" smtClean="0"/>
              <a:t>pictures</a:t>
            </a:r>
            <a:r>
              <a:rPr lang="es-US" sz="3600" dirty="0" smtClean="0"/>
              <a:t>.</a:t>
            </a:r>
            <a:endParaRPr lang="es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76299" y="1344970"/>
            <a:ext cx="98511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s-US" sz="3200" dirty="0" smtClean="0"/>
              <a:t>Yo		     2. Tú			3. Los 							        		hermanos </a:t>
            </a:r>
          </a:p>
          <a:p>
            <a:pPr marL="514350" indent="-514350">
              <a:buAutoNum type="arabicPeriod"/>
            </a:pPr>
            <a:endParaRPr lang="es-US" sz="3200" dirty="0"/>
          </a:p>
          <a:p>
            <a:pPr marL="514350" indent="-514350">
              <a:buAutoNum type="arabicPeriod"/>
            </a:pPr>
            <a:endParaRPr lang="es-US" sz="3200" dirty="0" smtClean="0"/>
          </a:p>
          <a:p>
            <a:pPr marL="514350" indent="-514350">
              <a:buAutoNum type="arabicPeriod"/>
            </a:pPr>
            <a:endParaRPr lang="es-US" sz="3200" dirty="0"/>
          </a:p>
          <a:p>
            <a:r>
              <a:rPr lang="es-US" sz="3200" dirty="0" smtClean="0"/>
              <a:t>4. Carmela 		5. Manuel		 6. Nosotros</a:t>
            </a: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38174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215900"/>
            <a:ext cx="10693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1. (Yo) me quemé (en el fuego).</a:t>
            </a:r>
          </a:p>
          <a:p>
            <a:r>
              <a:rPr lang="es-US" sz="4000" dirty="0" smtClean="0"/>
              <a:t>2. (Tú) tienes un fiebre.</a:t>
            </a:r>
          </a:p>
          <a:p>
            <a:r>
              <a:rPr lang="es-US" sz="4000" dirty="0" smtClean="0"/>
              <a:t>3. Los hermanos tienen la gripe.</a:t>
            </a:r>
          </a:p>
          <a:p>
            <a:r>
              <a:rPr lang="es-US" sz="4000" dirty="0" smtClean="0"/>
              <a:t>    Tienen un resfriado.</a:t>
            </a:r>
          </a:p>
          <a:p>
            <a:r>
              <a:rPr lang="es-US" sz="4000" dirty="0"/>
              <a:t> </a:t>
            </a:r>
            <a:r>
              <a:rPr lang="es-US" sz="4000" dirty="0" smtClean="0"/>
              <a:t>   Están enfermos. </a:t>
            </a:r>
          </a:p>
          <a:p>
            <a:r>
              <a:rPr lang="es-US" sz="4000" dirty="0" smtClean="0"/>
              <a:t>4. A Carmela le duele la espalda.</a:t>
            </a:r>
          </a:p>
          <a:p>
            <a:r>
              <a:rPr lang="es-US" sz="4000" dirty="0"/>
              <a:t> </a:t>
            </a:r>
            <a:r>
              <a:rPr lang="es-US" sz="4000" dirty="0" smtClean="0"/>
              <a:t>   Carmela tiene dolor de espalda.</a:t>
            </a:r>
          </a:p>
          <a:p>
            <a:r>
              <a:rPr lang="es-US" sz="4000" dirty="0" smtClean="0"/>
              <a:t>5. Manuel se rompió el cuello. </a:t>
            </a:r>
          </a:p>
          <a:p>
            <a:r>
              <a:rPr lang="es-US" sz="4000" dirty="0"/>
              <a:t> </a:t>
            </a:r>
            <a:r>
              <a:rPr lang="es-US" sz="4000" dirty="0" smtClean="0"/>
              <a:t>   le duele el cuello.</a:t>
            </a:r>
          </a:p>
          <a:p>
            <a:r>
              <a:rPr lang="es-US" sz="4000" dirty="0" smtClean="0"/>
              <a:t>6. (Nosotros) nos caímos. </a:t>
            </a:r>
            <a:endParaRPr lang="es-US" sz="4000" dirty="0"/>
          </a:p>
        </p:txBody>
      </p:sp>
    </p:spTree>
    <p:extLst>
      <p:ext uri="{BB962C8B-B14F-4D97-AF65-F5344CB8AC3E}">
        <p14:creationId xmlns:p14="http://schemas.microsoft.com/office/powerpoint/2010/main" val="12703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657" y="178904"/>
            <a:ext cx="111379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dirty="0" smtClean="0"/>
              <a:t>Imagine </a:t>
            </a:r>
            <a:r>
              <a:rPr lang="es-US" sz="3200" dirty="0" err="1" smtClean="0"/>
              <a:t>that</a:t>
            </a:r>
            <a:r>
              <a:rPr lang="es-US" sz="3200" dirty="0" smtClean="0"/>
              <a:t> </a:t>
            </a:r>
            <a:r>
              <a:rPr lang="es-US" sz="3200" dirty="0" err="1" smtClean="0"/>
              <a:t>one</a:t>
            </a:r>
            <a:r>
              <a:rPr lang="es-US" sz="3200" dirty="0" smtClean="0"/>
              <a:t> of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previous</a:t>
            </a:r>
            <a:r>
              <a:rPr lang="es-US" sz="3200" dirty="0" smtClean="0"/>
              <a:t> 2 </a:t>
            </a:r>
            <a:r>
              <a:rPr lang="es-US" sz="3200" dirty="0" err="1" smtClean="0"/>
              <a:t>situatios</a:t>
            </a:r>
            <a:r>
              <a:rPr lang="es-US" sz="3200" dirty="0" smtClean="0"/>
              <a:t> has </a:t>
            </a:r>
            <a:r>
              <a:rPr lang="es-US" sz="3200" dirty="0" err="1" smtClean="0"/>
              <a:t>happened</a:t>
            </a:r>
            <a:r>
              <a:rPr lang="es-US" sz="3200" dirty="0" smtClean="0"/>
              <a:t> to </a:t>
            </a:r>
            <a:r>
              <a:rPr lang="es-US" sz="3200" dirty="0" err="1" smtClean="0"/>
              <a:t>you</a:t>
            </a:r>
            <a:r>
              <a:rPr lang="es-US" sz="3200" dirty="0" smtClean="0"/>
              <a:t>. </a:t>
            </a:r>
            <a:r>
              <a:rPr lang="es-US" sz="3200" dirty="0" err="1" smtClean="0"/>
              <a:t>Write</a:t>
            </a:r>
            <a:r>
              <a:rPr lang="es-US" sz="3200" dirty="0" smtClean="0"/>
              <a:t> a </a:t>
            </a:r>
            <a:r>
              <a:rPr lang="es-US" sz="3200" dirty="0" err="1" smtClean="0"/>
              <a:t>conversation</a:t>
            </a:r>
            <a:r>
              <a:rPr lang="es-US" sz="3200" dirty="0" smtClean="0"/>
              <a:t> </a:t>
            </a:r>
            <a:r>
              <a:rPr lang="es-US" sz="3200" dirty="0" err="1" smtClean="0"/>
              <a:t>between</a:t>
            </a:r>
            <a:r>
              <a:rPr lang="es-US" sz="3200" dirty="0" smtClean="0"/>
              <a:t> </a:t>
            </a:r>
            <a:r>
              <a:rPr lang="es-US" sz="3200" dirty="0" err="1" smtClean="0"/>
              <a:t>you</a:t>
            </a:r>
            <a:r>
              <a:rPr lang="es-US" sz="3200" dirty="0" smtClean="0"/>
              <a:t> and </a:t>
            </a:r>
            <a:r>
              <a:rPr lang="es-US" sz="3200" dirty="0" err="1" smtClean="0"/>
              <a:t>the</a:t>
            </a:r>
            <a:r>
              <a:rPr lang="es-US" sz="3200" dirty="0" smtClean="0"/>
              <a:t> doctor </a:t>
            </a:r>
            <a:r>
              <a:rPr lang="es-US" sz="3200" dirty="0" err="1" smtClean="0"/>
              <a:t>about</a:t>
            </a:r>
            <a:r>
              <a:rPr lang="es-US" sz="3200" dirty="0" smtClean="0"/>
              <a:t> </a:t>
            </a:r>
            <a:r>
              <a:rPr lang="es-US" sz="3200" dirty="0" err="1" smtClean="0"/>
              <a:t>what</a:t>
            </a:r>
            <a:r>
              <a:rPr lang="es-US" sz="3200" dirty="0" smtClean="0"/>
              <a:t> </a:t>
            </a:r>
            <a:r>
              <a:rPr lang="es-US" sz="3200" dirty="0" err="1" smtClean="0"/>
              <a:t>happened</a:t>
            </a:r>
            <a:r>
              <a:rPr lang="es-US" sz="3200" dirty="0" smtClean="0"/>
              <a:t>.  </a:t>
            </a:r>
          </a:p>
          <a:p>
            <a:pPr marL="742950" indent="-742950">
              <a:buAutoNum type="arabicPeriod"/>
            </a:pPr>
            <a:r>
              <a:rPr lang="es-US" sz="3200" dirty="0" err="1" smtClean="0"/>
              <a:t>Say</a:t>
            </a:r>
            <a:r>
              <a:rPr lang="es-US" sz="3200" dirty="0" smtClean="0"/>
              <a:t> </a:t>
            </a:r>
            <a:r>
              <a:rPr lang="es-US" sz="3200" dirty="0" err="1" smtClean="0"/>
              <a:t>hello</a:t>
            </a:r>
            <a:r>
              <a:rPr lang="es-US" sz="3200" dirty="0" smtClean="0"/>
              <a:t> to </a:t>
            </a:r>
            <a:r>
              <a:rPr lang="es-US" sz="3200" dirty="0" err="1" smtClean="0"/>
              <a:t>each</a:t>
            </a:r>
            <a:r>
              <a:rPr lang="es-US" sz="3200" dirty="0" smtClean="0"/>
              <a:t> </a:t>
            </a:r>
            <a:r>
              <a:rPr lang="es-US" sz="3200" dirty="0" err="1" smtClean="0"/>
              <a:t>other</a:t>
            </a:r>
            <a:endParaRPr lang="es-US" sz="3200" dirty="0" smtClean="0"/>
          </a:p>
          <a:p>
            <a:pPr marL="742950" indent="-742950">
              <a:buAutoNum type="arabicPeriod"/>
            </a:pPr>
            <a:r>
              <a:rPr lang="es-US" sz="3200" dirty="0" err="1" smtClean="0"/>
              <a:t>The</a:t>
            </a:r>
            <a:r>
              <a:rPr lang="es-US" sz="3200" dirty="0" smtClean="0"/>
              <a:t> doctor </a:t>
            </a:r>
            <a:r>
              <a:rPr lang="es-US" sz="3200" dirty="0" err="1" smtClean="0"/>
              <a:t>asks</a:t>
            </a:r>
            <a:r>
              <a:rPr lang="es-US" sz="3200" dirty="0" smtClean="0"/>
              <a:t> </a:t>
            </a:r>
            <a:r>
              <a:rPr lang="es-US" sz="3200" dirty="0" err="1" smtClean="0"/>
              <a:t>what</a:t>
            </a:r>
            <a:r>
              <a:rPr lang="es-US" sz="3200" dirty="0" smtClean="0"/>
              <a:t> </a:t>
            </a:r>
            <a:r>
              <a:rPr lang="es-US" sz="3200" dirty="0" err="1" smtClean="0"/>
              <a:t>happened</a:t>
            </a:r>
            <a:r>
              <a:rPr lang="es-US" sz="3200" dirty="0" smtClean="0"/>
              <a:t> (use Pasar in </a:t>
            </a:r>
            <a:r>
              <a:rPr lang="es-US" sz="3200" dirty="0" err="1" smtClean="0"/>
              <a:t>preterite</a:t>
            </a:r>
            <a:r>
              <a:rPr lang="es-US" sz="3200" dirty="0" smtClean="0"/>
              <a:t> tense)</a:t>
            </a:r>
          </a:p>
          <a:p>
            <a:pPr marL="742950" indent="-742950">
              <a:buAutoNum type="arabicPeriod"/>
            </a:pPr>
            <a:r>
              <a:rPr lang="es-US" sz="3200" dirty="0" err="1" smtClean="0"/>
              <a:t>Explain</a:t>
            </a:r>
            <a:r>
              <a:rPr lang="es-US" sz="3200" dirty="0" smtClean="0"/>
              <a:t> </a:t>
            </a:r>
            <a:r>
              <a:rPr lang="es-US" sz="3200" dirty="0" err="1" smtClean="0"/>
              <a:t>what</a:t>
            </a:r>
            <a:r>
              <a:rPr lang="es-US" sz="3200" dirty="0" smtClean="0"/>
              <a:t> </a:t>
            </a:r>
            <a:r>
              <a:rPr lang="es-US" sz="3200" dirty="0" err="1" smtClean="0"/>
              <a:t>happened</a:t>
            </a:r>
            <a:r>
              <a:rPr lang="es-US" sz="3200" dirty="0" smtClean="0"/>
              <a:t> (</a:t>
            </a:r>
            <a:r>
              <a:rPr lang="es-US" sz="3200" dirty="0" err="1" smtClean="0"/>
              <a:t>choose</a:t>
            </a:r>
            <a:r>
              <a:rPr lang="es-US" sz="3200" dirty="0" smtClean="0"/>
              <a:t> </a:t>
            </a:r>
            <a:r>
              <a:rPr lang="es-US" sz="3200" dirty="0" err="1" smtClean="0"/>
              <a:t>either</a:t>
            </a:r>
            <a:r>
              <a:rPr lang="es-US" sz="3200" dirty="0" smtClean="0"/>
              <a:t> </a:t>
            </a:r>
            <a:r>
              <a:rPr lang="es-US" sz="3200" dirty="0" err="1" smtClean="0"/>
              <a:t>situation</a:t>
            </a:r>
            <a:r>
              <a:rPr lang="es-US" sz="3200" dirty="0" smtClean="0"/>
              <a:t> 1 </a:t>
            </a:r>
            <a:r>
              <a:rPr lang="es-US" sz="3200" dirty="0" err="1" smtClean="0"/>
              <a:t>or</a:t>
            </a:r>
            <a:r>
              <a:rPr lang="es-US" sz="3200" dirty="0" smtClean="0"/>
              <a:t> 2 </a:t>
            </a:r>
            <a:r>
              <a:rPr lang="es-US" sz="3200" dirty="0" err="1" smtClean="0"/>
              <a:t>from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previous</a:t>
            </a:r>
            <a:r>
              <a:rPr lang="es-US" sz="3200" dirty="0" smtClean="0"/>
              <a:t> </a:t>
            </a:r>
            <a:r>
              <a:rPr lang="es-US" sz="3200" dirty="0" err="1" smtClean="0"/>
              <a:t>slide</a:t>
            </a:r>
            <a:r>
              <a:rPr lang="es-US" sz="3200" dirty="0" smtClean="0"/>
              <a:t>).</a:t>
            </a:r>
          </a:p>
          <a:p>
            <a:pPr marL="742950" indent="-742950">
              <a:buAutoNum type="arabicPeriod"/>
            </a:pPr>
            <a:r>
              <a:rPr lang="es-US" sz="3200" dirty="0" err="1" smtClean="0"/>
              <a:t>The</a:t>
            </a:r>
            <a:r>
              <a:rPr lang="es-US" sz="3200" dirty="0" smtClean="0"/>
              <a:t> doctor </a:t>
            </a:r>
            <a:r>
              <a:rPr lang="es-US" sz="3200" dirty="0" err="1" smtClean="0"/>
              <a:t>explains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treatment</a:t>
            </a:r>
            <a:r>
              <a:rPr lang="es-US" sz="3200" dirty="0" smtClean="0"/>
              <a:t> and </a:t>
            </a:r>
            <a:r>
              <a:rPr lang="es-US" sz="3200" dirty="0" err="1" smtClean="0"/>
              <a:t>how</a:t>
            </a:r>
            <a:r>
              <a:rPr lang="es-US" sz="3200" dirty="0" smtClean="0"/>
              <a:t> </a:t>
            </a:r>
            <a:r>
              <a:rPr lang="es-US" sz="3200" dirty="0" err="1" smtClean="0"/>
              <a:t>long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treatment</a:t>
            </a:r>
            <a:r>
              <a:rPr lang="es-US" sz="3200" dirty="0" smtClean="0"/>
              <a:t> </a:t>
            </a:r>
            <a:r>
              <a:rPr lang="es-US" sz="3200" dirty="0" err="1" smtClean="0"/>
              <a:t>will</a:t>
            </a:r>
            <a:r>
              <a:rPr lang="es-US" sz="3200" dirty="0" smtClean="0"/>
              <a:t> </a:t>
            </a:r>
            <a:r>
              <a:rPr lang="es-US" sz="3200" dirty="0" err="1" smtClean="0"/>
              <a:t>last</a:t>
            </a:r>
            <a:r>
              <a:rPr lang="es-US" sz="32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3200" dirty="0" err="1" smtClean="0"/>
              <a:t>Saythank</a:t>
            </a:r>
            <a:r>
              <a:rPr lang="es-US" sz="3200" dirty="0" smtClean="0"/>
              <a:t> </a:t>
            </a:r>
            <a:r>
              <a:rPr lang="es-US" sz="3200" dirty="0" err="1" smtClean="0"/>
              <a:t>you</a:t>
            </a:r>
            <a:r>
              <a:rPr lang="es-US" sz="3200" dirty="0" smtClean="0"/>
              <a:t> and </a:t>
            </a:r>
            <a:r>
              <a:rPr lang="es-US" sz="3200" dirty="0" err="1" smtClean="0"/>
              <a:t>goodbye</a:t>
            </a:r>
            <a:r>
              <a:rPr lang="es-US" sz="3200" dirty="0" smtClean="0"/>
              <a:t>. </a:t>
            </a:r>
          </a:p>
          <a:p>
            <a:r>
              <a:rPr lang="es-US" sz="3200" dirty="0" err="1" smtClean="0"/>
              <a:t>Helpful</a:t>
            </a:r>
            <a:r>
              <a:rPr lang="es-US" sz="3200" dirty="0" smtClean="0"/>
              <a:t> </a:t>
            </a:r>
            <a:r>
              <a:rPr lang="es-US" sz="3200" dirty="0" err="1" smtClean="0"/>
              <a:t>words</a:t>
            </a:r>
            <a:r>
              <a:rPr lang="es-US" sz="3200" dirty="0" smtClean="0"/>
              <a:t>: </a:t>
            </a:r>
            <a:r>
              <a:rPr lang="es-US" sz="3200" dirty="0" err="1" smtClean="0"/>
              <a:t>cast</a:t>
            </a:r>
            <a:r>
              <a:rPr lang="es-US" sz="3200" dirty="0" smtClean="0"/>
              <a:t>- escayola, </a:t>
            </a:r>
            <a:r>
              <a:rPr lang="es-US" sz="3200" dirty="0" err="1" smtClean="0"/>
              <a:t>cream</a:t>
            </a:r>
            <a:r>
              <a:rPr lang="es-US" sz="3200" dirty="0" smtClean="0"/>
              <a:t>-crema, </a:t>
            </a:r>
            <a:r>
              <a:rPr lang="es-US" sz="3200" dirty="0" err="1" smtClean="0"/>
              <a:t>ointment</a:t>
            </a:r>
            <a:r>
              <a:rPr lang="es-US" sz="3200" dirty="0" smtClean="0"/>
              <a:t>- bálsamo </a:t>
            </a: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42299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4824</TotalTime>
  <Words>412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Basic review: pronouns</vt:lpstr>
      <vt:lpstr>Preterite:      Ar        er &amp; 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review: pronouns</dc:title>
  <dc:creator>Ellyn Powers-Wack</dc:creator>
  <cp:lastModifiedBy>Ellyn Powers-Wack</cp:lastModifiedBy>
  <cp:revision>21</cp:revision>
  <dcterms:created xsi:type="dcterms:W3CDTF">2016-01-21T10:47:37Z</dcterms:created>
  <dcterms:modified xsi:type="dcterms:W3CDTF">2016-01-28T11:08:33Z</dcterms:modified>
</cp:coreProperties>
</file>