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443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7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54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0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7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076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119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84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492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58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41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71BDD-5423-42C5-903A-BF89B8453F04}" type="datetimeFigureOut">
              <a:rPr lang="en-US" smtClean="0"/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2E720-11C3-429F-B888-E509AD05A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64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487" y="334851"/>
            <a:ext cx="115137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R DELANEY" panose="02000000000000000000" pitchFamily="2" charset="0"/>
              </a:rPr>
              <a:t>¡</a:t>
            </a:r>
            <a:r>
              <a:rPr lang="en-US" sz="4000" dirty="0" err="1" smtClean="0">
                <a:solidFill>
                  <a:schemeClr val="accent6">
                    <a:lumMod val="75000"/>
                  </a:schemeClr>
                </a:solidFill>
                <a:latin typeface="AR DELANEY" panose="02000000000000000000" pitchFamily="2" charset="0"/>
              </a:rPr>
              <a:t>ustedes</a:t>
            </a:r>
            <a:r>
              <a:rPr lang="en-US" sz="4000" dirty="0" smtClean="0">
                <a:solidFill>
                  <a:schemeClr val="accent6">
                    <a:lumMod val="75000"/>
                  </a:schemeClr>
                </a:solidFill>
                <a:latin typeface="AR DELANEY" panose="02000000000000000000" pitchFamily="2" charset="0"/>
              </a:rPr>
              <a:t> son maestros!</a:t>
            </a:r>
          </a:p>
          <a:p>
            <a:endParaRPr lang="en-US" sz="4000" dirty="0">
              <a:solidFill>
                <a:schemeClr val="accent6">
                  <a:lumMod val="75000"/>
                </a:schemeClr>
              </a:solidFill>
              <a:latin typeface="AR DELANEY" panose="02000000000000000000" pitchFamily="2" charset="0"/>
            </a:endParaRP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R ESSENCE" panose="02000000000000000000" pitchFamily="2" charset="0"/>
              </a:rPr>
              <a:t>Group activity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R ESSENCE" panose="02000000000000000000" pitchFamily="2" charset="0"/>
              </a:rPr>
              <a:t>Presented in front of class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R ESSENCE" panose="02000000000000000000" pitchFamily="2" charset="0"/>
              </a:rPr>
              <a:t>Teach a mini lesson about the subject you are given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R ESSENCE" panose="02000000000000000000" pitchFamily="2" charset="0"/>
              </a:rPr>
              <a:t>Create notes for the class to take</a:t>
            </a:r>
          </a:p>
          <a:p>
            <a:pPr marL="457200" indent="-45720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AR ESSENCE" panose="02000000000000000000" pitchFamily="2" charset="0"/>
              </a:rPr>
              <a:t>Create a mini assignment that the class will do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1115" y="334851"/>
            <a:ext cx="3317651" cy="299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154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DELANEY</vt:lpstr>
      <vt:lpstr>AR ESSENCE</vt:lpstr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3</cp:revision>
  <dcterms:created xsi:type="dcterms:W3CDTF">2015-10-21T06:14:06Z</dcterms:created>
  <dcterms:modified xsi:type="dcterms:W3CDTF">2015-10-21T06:24:41Z</dcterms:modified>
</cp:coreProperties>
</file>