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2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9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E7F1-B1C5-47F0-B0FE-BFA048D64A45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3778-D83C-4A7A-B76C-C65A937C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17" y="1252839"/>
            <a:ext cx="109599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</a:t>
            </a:r>
            <a:r>
              <a:rPr lang="en-US" sz="9600" dirty="0" err="1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Mi</a:t>
            </a:r>
            <a:r>
              <a:rPr lang="en-US" sz="9600" dirty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9600" dirty="0" err="1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vida</a:t>
            </a:r>
            <a:r>
              <a:rPr lang="en-US" sz="9600" dirty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 </a:t>
            </a:r>
            <a:r>
              <a:rPr lang="en-US" sz="9600" dirty="0" err="1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cotidiana</a:t>
            </a:r>
            <a:r>
              <a:rPr lang="en-US" sz="9600" dirty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</a:t>
            </a:r>
          </a:p>
          <a:p>
            <a:pPr lvl="0" algn="ctr"/>
            <a:r>
              <a:rPr lang="en-US" sz="4800" dirty="0">
                <a:solidFill>
                  <a:srgbClr val="5B9BD5">
                    <a:lumMod val="75000"/>
                  </a:srgbClr>
                </a:solidFill>
              </a:rPr>
              <a:t>My daily life</a:t>
            </a:r>
            <a:r>
              <a:rPr lang="en-US" sz="4800" dirty="0" smtClean="0">
                <a:solidFill>
                  <a:srgbClr val="5B9BD5">
                    <a:lumMod val="75000"/>
                  </a:srgbClr>
                </a:solidFill>
              </a:rPr>
              <a:t>!</a:t>
            </a:r>
          </a:p>
          <a:p>
            <a:pPr lvl="0" algn="ctr"/>
            <a:endParaRPr lang="en-US" sz="4800" dirty="0">
              <a:solidFill>
                <a:srgbClr val="5B9BD5">
                  <a:lumMod val="75000"/>
                </a:srgbClr>
              </a:solidFill>
            </a:endParaRPr>
          </a:p>
          <a:p>
            <a:pPr lvl="0" algn="ctr"/>
            <a:r>
              <a:rPr lang="en-US" sz="8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¡las </a:t>
            </a:r>
            <a:r>
              <a:rPr lang="en-US" sz="8000" dirty="0" err="1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mañanas</a:t>
            </a:r>
            <a:r>
              <a:rPr lang="en-US" sz="8000" dirty="0" smtClean="0">
                <a:solidFill>
                  <a:srgbClr val="5B9BD5">
                    <a:lumMod val="75000"/>
                  </a:srgbClr>
                </a:solidFill>
                <a:latin typeface="AR DELANEY" panose="02000000000000000000" pitchFamily="2" charset="0"/>
              </a:rPr>
              <a:t>!</a:t>
            </a:r>
            <a:endParaRPr lang="en-US" sz="8000" dirty="0">
              <a:solidFill>
                <a:srgbClr val="5B9BD5">
                  <a:lumMod val="75000"/>
                </a:srgbClr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37" y="1454374"/>
            <a:ext cx="6858000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0" y="347730"/>
            <a:ext cx="795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R CENA" panose="02000000000000000000" pitchFamily="2" charset="0"/>
              </a:rPr>
              <a:t>Tomo</a:t>
            </a:r>
            <a:r>
              <a:rPr lang="en-US" sz="5400" dirty="0" smtClean="0">
                <a:latin typeface="AR CENA" panose="02000000000000000000" pitchFamily="2" charset="0"/>
              </a:rPr>
              <a:t> el </a:t>
            </a:r>
            <a:r>
              <a:rPr lang="en-US" sz="5400" dirty="0" err="1" smtClean="0">
                <a:latin typeface="AR CENA" panose="02000000000000000000" pitchFamily="2" charset="0"/>
              </a:rPr>
              <a:t>autobús</a:t>
            </a:r>
            <a:r>
              <a:rPr lang="en-US" sz="5400" dirty="0" smtClean="0">
                <a:latin typeface="AR CENA" panose="02000000000000000000" pitchFamily="2" charset="0"/>
              </a:rPr>
              <a:t> a la </a:t>
            </a:r>
            <a:r>
              <a:rPr lang="en-US" sz="5400" dirty="0" err="1" smtClean="0">
                <a:latin typeface="AR CENA" panose="02000000000000000000" pitchFamily="2" charset="0"/>
              </a:rPr>
              <a:t>escuela</a:t>
            </a:r>
            <a:endParaRPr lang="en-US" sz="5400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135" y="5666704"/>
            <a:ext cx="790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 CENA" panose="02000000000000000000" pitchFamily="2" charset="0"/>
              </a:rPr>
              <a:t>I take the bus to school</a:t>
            </a:r>
            <a:endParaRPr lang="en-US" sz="5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" y="153404"/>
            <a:ext cx="654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¡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Mi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vida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cotidiana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!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Classwork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DELANEY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093" y="953037"/>
            <a:ext cx="116425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Ordenar</a:t>
            </a:r>
            <a:r>
              <a:rPr lang="en-US" sz="3600" b="1" dirty="0" smtClean="0"/>
              <a:t>: Put the following sentences in order</a:t>
            </a:r>
            <a:endParaRPr lang="es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Luego, después de hacer la cama, me ducho.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último yo tomo el autobús a la escuela.</a:t>
            </a:r>
          </a:p>
          <a:p>
            <a:pPr>
              <a:lnSpc>
                <a:spcPct val="150000"/>
              </a:lnSpc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 me levanto a las seis de la mañana.</a:t>
            </a:r>
          </a:p>
          <a:p>
            <a:pPr>
              <a:lnSpc>
                <a:spcPct val="150000"/>
              </a:lnSpc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 yo como el desayuno.</a:t>
            </a:r>
          </a:p>
          <a:p>
            <a:pPr>
              <a:lnSpc>
                <a:spcPct val="150000"/>
              </a:lnSpc>
            </a:pPr>
            <a:r>
              <a:rPr lang="es-US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yo hago la cama.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1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76518"/>
            <a:ext cx="112303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Trabajen</a:t>
            </a:r>
            <a:r>
              <a:rPr lang="en-US" sz="4400" dirty="0" smtClean="0"/>
              <a:t> con un </a:t>
            </a:r>
            <a:r>
              <a:rPr lang="en-US" sz="4400" dirty="0" err="1" smtClean="0"/>
              <a:t>compañero</a:t>
            </a:r>
            <a:r>
              <a:rPr lang="en-US" sz="4400" dirty="0" smtClean="0"/>
              <a:t> y </a:t>
            </a:r>
            <a:r>
              <a:rPr lang="en-US" sz="4400" dirty="0" err="1" smtClean="0"/>
              <a:t>contesta</a:t>
            </a:r>
            <a:r>
              <a:rPr lang="en-US" sz="4400" dirty="0" smtClean="0"/>
              <a:t> las </a:t>
            </a:r>
            <a:r>
              <a:rPr lang="en-US" sz="4400" dirty="0" err="1" smtClean="0"/>
              <a:t>preguntas</a:t>
            </a:r>
            <a:r>
              <a:rPr lang="en-US" sz="4400" dirty="0" smtClean="0"/>
              <a:t>. With a partner answer the questions.</a:t>
            </a:r>
          </a:p>
          <a:p>
            <a:endParaRPr lang="en-US" sz="4400" dirty="0"/>
          </a:p>
          <a:p>
            <a:pPr marL="742950" indent="-742950">
              <a:buAutoNum type="arabicPeriod"/>
            </a:pPr>
            <a:r>
              <a:rPr lang="en-US" sz="4400" dirty="0" smtClean="0">
                <a:latin typeface="Calibri" panose="020F0502020204030204" pitchFamily="34" charset="0"/>
              </a:rPr>
              <a:t>¿A qué hora se </a:t>
            </a:r>
            <a:r>
              <a:rPr lang="en-US" sz="4400" dirty="0" err="1" smtClean="0">
                <a:latin typeface="Calibri" panose="020F0502020204030204" pitchFamily="34" charset="0"/>
              </a:rPr>
              <a:t>levanta</a:t>
            </a:r>
            <a:r>
              <a:rPr lang="en-US" sz="44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Calibri" panose="020F0502020204030204" pitchFamily="34" charset="0"/>
              </a:rPr>
              <a:t>¿Qué </a:t>
            </a:r>
            <a:r>
              <a:rPr lang="en-US" sz="4400" dirty="0" err="1" smtClean="0">
                <a:latin typeface="Calibri" panose="020F0502020204030204" pitchFamily="34" charset="0"/>
              </a:rPr>
              <a:t>hace</a:t>
            </a:r>
            <a:r>
              <a:rPr lang="en-US" sz="4400" dirty="0" smtClean="0">
                <a:latin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</a:rPr>
              <a:t>después</a:t>
            </a:r>
            <a:r>
              <a:rPr lang="en-US" sz="4400" dirty="0" smtClean="0">
                <a:latin typeface="Calibri" panose="020F0502020204030204" pitchFamily="34" charset="0"/>
              </a:rPr>
              <a:t> de </a:t>
            </a:r>
            <a:r>
              <a:rPr lang="en-US" sz="4400" dirty="0" err="1" smtClean="0">
                <a:latin typeface="Calibri" panose="020F0502020204030204" pitchFamily="34" charset="0"/>
              </a:rPr>
              <a:t>hacer</a:t>
            </a:r>
            <a:r>
              <a:rPr lang="en-US" sz="4400" dirty="0" smtClean="0">
                <a:latin typeface="Calibri" panose="020F0502020204030204" pitchFamily="34" charset="0"/>
              </a:rPr>
              <a:t> la </a:t>
            </a:r>
            <a:r>
              <a:rPr lang="en-US" sz="4400" dirty="0" err="1" smtClean="0">
                <a:latin typeface="Calibri" panose="020F0502020204030204" pitchFamily="34" charset="0"/>
              </a:rPr>
              <a:t>cama</a:t>
            </a:r>
            <a:r>
              <a:rPr lang="en-US" sz="4400" dirty="0" smtClean="0">
                <a:latin typeface="Calibri" panose="020F050202020403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400" dirty="0" smtClean="0">
                <a:latin typeface="Calibri" panose="020F0502020204030204" pitchFamily="34" charset="0"/>
              </a:rPr>
              <a:t>¿Qué </a:t>
            </a:r>
            <a:r>
              <a:rPr lang="en-US" sz="4400" dirty="0" err="1" smtClean="0">
                <a:latin typeface="Calibri" panose="020F0502020204030204" pitchFamily="34" charset="0"/>
              </a:rPr>
              <a:t>hace</a:t>
            </a:r>
            <a:r>
              <a:rPr lang="en-US" sz="4400" dirty="0" smtClean="0">
                <a:latin typeface="Calibri" panose="020F0502020204030204" pitchFamily="34" charset="0"/>
              </a:rPr>
              <a:t> </a:t>
            </a:r>
            <a:r>
              <a:rPr lang="en-US" sz="4400" dirty="0" err="1" smtClean="0">
                <a:latin typeface="Calibri" panose="020F0502020204030204" pitchFamily="34" charset="0"/>
              </a:rPr>
              <a:t>por</a:t>
            </a:r>
            <a:r>
              <a:rPr lang="en-US" sz="4400" dirty="0" smtClean="0">
                <a:latin typeface="Calibri" panose="020F0502020204030204" pitchFamily="34" charset="0"/>
              </a:rPr>
              <a:t> ultimo?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82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515155"/>
            <a:ext cx="110243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AR DELANEY" panose="02000000000000000000" pitchFamily="2" charset="0"/>
              </a:rPr>
              <a:t>Tu</a:t>
            </a:r>
            <a:r>
              <a:rPr lang="en-US" sz="6000" dirty="0" smtClean="0">
                <a:solidFill>
                  <a:srgbClr val="0070C0"/>
                </a:solidFill>
                <a:latin typeface="AR DELANEY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 DELANEY" panose="02000000000000000000" pitchFamily="2" charset="0"/>
              </a:rPr>
              <a:t>mañana</a:t>
            </a:r>
            <a:endParaRPr lang="en-US" sz="6000" dirty="0" smtClean="0">
              <a:solidFill>
                <a:srgbClr val="0070C0"/>
              </a:solidFill>
              <a:latin typeface="AR DELANEY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Create a picture timeline of your morning routine.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Include 5-6 steps.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When you wake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What things you do in the morning before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What you eat for breakfast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How you get to school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Draw pictures to match each step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To be turned in at the end </a:t>
            </a:r>
            <a:r>
              <a:rPr lang="en-US" sz="3600" smtClean="0">
                <a:solidFill>
                  <a:srgbClr val="002060"/>
                </a:solidFill>
              </a:rPr>
              <a:t>of class. 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3" y="1338547"/>
            <a:ext cx="6400799" cy="4341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8501" y="270456"/>
            <a:ext cx="719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levanto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22634" y="5732211"/>
            <a:ext cx="485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 CENA" panose="02000000000000000000" pitchFamily="2" charset="0"/>
              </a:rPr>
              <a:t>I get up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765" y="1077878"/>
            <a:ext cx="3976924" cy="4667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779" y="154547"/>
            <a:ext cx="522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C0099"/>
                </a:solidFill>
                <a:latin typeface="AR CENA" panose="02000000000000000000" pitchFamily="2" charset="0"/>
              </a:rPr>
              <a:t>Me </a:t>
            </a:r>
            <a:r>
              <a:rPr lang="en-US" sz="5400" dirty="0" err="1" smtClean="0">
                <a:solidFill>
                  <a:srgbClr val="CC0099"/>
                </a:solidFill>
                <a:latin typeface="AR CENA" panose="02000000000000000000" pitchFamily="2" charset="0"/>
              </a:rPr>
              <a:t>ducho</a:t>
            </a:r>
            <a:r>
              <a:rPr lang="en-US" sz="5400" dirty="0" smtClean="0">
                <a:solidFill>
                  <a:srgbClr val="CC0099"/>
                </a:solidFill>
                <a:latin typeface="AR CENA" panose="02000000000000000000" pitchFamily="2" charset="0"/>
              </a:rPr>
              <a:t>/Me </a:t>
            </a:r>
            <a:r>
              <a:rPr lang="en-US" sz="5400" dirty="0" err="1" smtClean="0">
                <a:solidFill>
                  <a:srgbClr val="CC0099"/>
                </a:solidFill>
                <a:latin typeface="AR CENA" panose="02000000000000000000" pitchFamily="2" charset="0"/>
              </a:rPr>
              <a:t>baño</a:t>
            </a:r>
            <a:endParaRPr lang="en-US" sz="5400" dirty="0">
              <a:solidFill>
                <a:srgbClr val="CC0099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2450" y="5745708"/>
            <a:ext cx="412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C0099"/>
                </a:solidFill>
                <a:latin typeface="AR CENA" panose="02000000000000000000" pitchFamily="2" charset="0"/>
              </a:rPr>
              <a:t>I shower/I bathe</a:t>
            </a:r>
            <a:endParaRPr lang="en-US" sz="4800" dirty="0">
              <a:solidFill>
                <a:srgbClr val="CC0099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1190625"/>
            <a:ext cx="4810125" cy="44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083" y="90152"/>
            <a:ext cx="560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Me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cepillo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los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AR CENA" panose="02000000000000000000" pitchFamily="2" charset="0"/>
              </a:rPr>
              <a:t>dientes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265" y="5667375"/>
            <a:ext cx="624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I brush my teeth</a:t>
            </a:r>
            <a:r>
              <a:rPr lang="en-US" sz="5400" dirty="0" smtClean="0">
                <a:solidFill>
                  <a:srgbClr val="92D050"/>
                </a:solidFill>
                <a:latin typeface="AR CENA" panose="02000000000000000000" pitchFamily="2" charset="0"/>
              </a:rPr>
              <a:t>.</a:t>
            </a:r>
            <a:endParaRPr lang="en-US" sz="5400" dirty="0"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264" y="1375488"/>
            <a:ext cx="4221453" cy="4221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172" y="231820"/>
            <a:ext cx="503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AR CENA" panose="02000000000000000000" pitchFamily="2" charset="0"/>
              </a:rPr>
              <a:t>Me </a:t>
            </a:r>
            <a:r>
              <a:rPr lang="en-US" sz="5400" dirty="0" err="1" smtClean="0">
                <a:solidFill>
                  <a:srgbClr val="7030A0"/>
                </a:solidFill>
                <a:latin typeface="AR CENA" panose="02000000000000000000" pitchFamily="2" charset="0"/>
              </a:rPr>
              <a:t>cepillo</a:t>
            </a:r>
            <a:r>
              <a:rPr lang="en-US" sz="5400" dirty="0" smtClean="0">
                <a:solidFill>
                  <a:srgbClr val="7030A0"/>
                </a:solidFill>
                <a:latin typeface="AR CENA" panose="02000000000000000000" pitchFamily="2" charset="0"/>
              </a:rPr>
              <a:t> el </a:t>
            </a:r>
            <a:r>
              <a:rPr lang="en-US" sz="5400" dirty="0" err="1" smtClean="0">
                <a:solidFill>
                  <a:srgbClr val="7030A0"/>
                </a:solidFill>
                <a:latin typeface="AR CENA" panose="02000000000000000000" pitchFamily="2" charset="0"/>
              </a:rPr>
              <a:t>pelo</a:t>
            </a:r>
            <a:endParaRPr lang="en-US" sz="5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172" y="5795493"/>
            <a:ext cx="512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AR CENA" panose="02000000000000000000" pitchFamily="2" charset="0"/>
              </a:rPr>
              <a:t>I brush my hair</a:t>
            </a:r>
            <a:endParaRPr lang="en-US" sz="54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63" y="1456453"/>
            <a:ext cx="4008013" cy="4323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141" y="309093"/>
            <a:ext cx="500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 CENA" panose="02000000000000000000" pitchFamily="2" charset="0"/>
              </a:rPr>
              <a:t>Como el </a:t>
            </a:r>
            <a:r>
              <a:rPr lang="en-US" sz="5400" dirty="0" err="1" smtClean="0">
                <a:solidFill>
                  <a:srgbClr val="0070C0"/>
                </a:solidFill>
                <a:latin typeface="AR CENA" panose="02000000000000000000" pitchFamily="2" charset="0"/>
              </a:rPr>
              <a:t>desayuno</a:t>
            </a:r>
            <a:endParaRPr lang="en-US" sz="54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2293" y="5779911"/>
            <a:ext cx="5589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 CENA" panose="02000000000000000000" pitchFamily="2" charset="0"/>
              </a:rPr>
              <a:t>I eat breakfast</a:t>
            </a:r>
            <a:endParaRPr lang="en-US" sz="54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38" y="1349660"/>
            <a:ext cx="3954821" cy="4280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5927" y="128789"/>
            <a:ext cx="61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Camino a la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escuela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290" y="5629678"/>
            <a:ext cx="659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AR CENA" panose="02000000000000000000" pitchFamily="2" charset="0"/>
              </a:rPr>
              <a:t>I walk to school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528" y="2216182"/>
            <a:ext cx="6987657" cy="3051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290" y="798490"/>
            <a:ext cx="691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Conduzco</a:t>
            </a:r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 a la </a:t>
            </a:r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escuela</a:t>
            </a:r>
            <a:endParaRPr lang="en-US" sz="5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0017" y="5512158"/>
            <a:ext cx="698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I drive to school</a:t>
            </a:r>
            <a:endParaRPr lang="en-US" sz="5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6" y="1172849"/>
            <a:ext cx="4797581" cy="479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552" y="244699"/>
            <a:ext cx="933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Mi</a:t>
            </a:r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madre</a:t>
            </a:r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/padre me </a:t>
            </a:r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lleva</a:t>
            </a:r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 a la </a:t>
            </a:r>
            <a:r>
              <a:rPr lang="en-US" sz="54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escuela</a:t>
            </a:r>
            <a:endParaRPr lang="en-US" sz="5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766" y="5756856"/>
            <a:ext cx="971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My mother/father takes me to school</a:t>
            </a:r>
            <a:endParaRPr lang="en-US" sz="5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237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 CENA</vt:lpstr>
      <vt:lpstr>AR DELANEY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12</cp:revision>
  <dcterms:created xsi:type="dcterms:W3CDTF">2015-10-22T04:01:38Z</dcterms:created>
  <dcterms:modified xsi:type="dcterms:W3CDTF">2015-10-23T18:46:35Z</dcterms:modified>
</cp:coreProperties>
</file>