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29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EDF6-665D-4553-B864-7CFA83CC5967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E5C6-6B62-4818-B499-EDBCFFAC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0" y="618186"/>
            <a:ext cx="10625070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512672"/>
            <a:ext cx="6881611" cy="2347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-2035459" y="2745282"/>
            <a:ext cx="6175721" cy="141667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59" y="3453620"/>
            <a:ext cx="304800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291" y="3672695"/>
            <a:ext cx="2419350" cy="189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34" y="3259563"/>
            <a:ext cx="2066881" cy="31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3" y="511129"/>
            <a:ext cx="4458747" cy="3429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58" y="916693"/>
            <a:ext cx="3422441" cy="487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99" y="4303153"/>
            <a:ext cx="4198511" cy="236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810" y="1559418"/>
            <a:ext cx="3347433" cy="33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1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3167"/>
          <a:stretch/>
        </p:blipFill>
        <p:spPr>
          <a:xfrm>
            <a:off x="1547085" y="398575"/>
            <a:ext cx="9479042" cy="2396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09" y="3542294"/>
            <a:ext cx="2665323" cy="2665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15" y="3350117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363" y="3019995"/>
            <a:ext cx="2603764" cy="34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55" t="5546" r="22913" b="64484"/>
          <a:stretch/>
        </p:blipFill>
        <p:spPr>
          <a:xfrm>
            <a:off x="2369713" y="128789"/>
            <a:ext cx="7340958" cy="2579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41" y="3217840"/>
            <a:ext cx="3390094" cy="273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843" r="21057"/>
          <a:stretch/>
        </p:blipFill>
        <p:spPr>
          <a:xfrm>
            <a:off x="9388697" y="2231896"/>
            <a:ext cx="2279561" cy="4137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186" y="2682639"/>
            <a:ext cx="3809598" cy="3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0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3940" b="10998"/>
          <a:stretch/>
        </p:blipFill>
        <p:spPr>
          <a:xfrm>
            <a:off x="2305319" y="244698"/>
            <a:ext cx="7330694" cy="1906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97" y="3236622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473" y="2662338"/>
            <a:ext cx="1487039" cy="4006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777" y="2546259"/>
            <a:ext cx="4238223" cy="42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13</cp:revision>
  <dcterms:created xsi:type="dcterms:W3CDTF">2015-10-05T02:54:17Z</dcterms:created>
  <dcterms:modified xsi:type="dcterms:W3CDTF">2015-10-05T20:34:47Z</dcterms:modified>
</cp:coreProperties>
</file>