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2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6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E84B-EC37-4DDD-90CE-AE9ABAB6F1C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474D-9E57-4D78-AD89-73BDE443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2585" y="347729"/>
            <a:ext cx="428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9E329E"/>
                </a:solidFill>
                <a:latin typeface="AR DARLING" panose="02000000000000000000" pitchFamily="2" charset="0"/>
              </a:rPr>
              <a:t>morado</a:t>
            </a:r>
            <a:endParaRPr lang="en-US" sz="9600" dirty="0">
              <a:solidFill>
                <a:srgbClr val="9E329E"/>
              </a:solidFill>
              <a:latin typeface="AR DARLING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26" y="2393908"/>
            <a:ext cx="2216037" cy="358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47" y="2545968"/>
            <a:ext cx="3433439" cy="3433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65" y="2545968"/>
            <a:ext cx="2339125" cy="35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97" b="52290"/>
          <a:stretch/>
        </p:blipFill>
        <p:spPr>
          <a:xfrm>
            <a:off x="805753" y="218941"/>
            <a:ext cx="1032856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3" y="4181744"/>
            <a:ext cx="4636546" cy="1652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459" y="3455563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538" y="3180276"/>
            <a:ext cx="1692676" cy="34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8682"/>
          <a:stretch/>
        </p:blipFill>
        <p:spPr>
          <a:xfrm>
            <a:off x="3155322" y="0"/>
            <a:ext cx="6275501" cy="2855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19" y="2855503"/>
            <a:ext cx="2414162" cy="3447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798" t="5996" r="3886" b="5137"/>
          <a:stretch/>
        </p:blipFill>
        <p:spPr>
          <a:xfrm>
            <a:off x="8869420" y="2434107"/>
            <a:ext cx="2245006" cy="410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232" y="2855503"/>
            <a:ext cx="4761188" cy="31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809" t="70492" b="6725"/>
          <a:stretch/>
        </p:blipFill>
        <p:spPr>
          <a:xfrm>
            <a:off x="3026509" y="231820"/>
            <a:ext cx="6098709" cy="1854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01" y="2891441"/>
            <a:ext cx="2889912" cy="3612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913" y="2891441"/>
            <a:ext cx="2786169" cy="322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616" y="2747494"/>
            <a:ext cx="2069315" cy="33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84" y="237588"/>
            <a:ext cx="5324475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21" y="2620717"/>
            <a:ext cx="3253996" cy="3511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69" y="2846878"/>
            <a:ext cx="3059537" cy="305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268" y="2327833"/>
            <a:ext cx="3160588" cy="38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8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669701"/>
            <a:ext cx="106637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Desfile</a:t>
            </a:r>
            <a:r>
              <a:rPr lang="en-US" sz="44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 de </a:t>
            </a:r>
            <a:r>
              <a:rPr lang="en-US" sz="44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moda</a:t>
            </a:r>
            <a:endParaRPr lang="en-US" sz="4400" dirty="0" smtClean="0">
              <a:solidFill>
                <a:schemeClr val="accent5"/>
              </a:solidFill>
              <a:latin typeface="AR CENA" panose="02000000000000000000" pitchFamily="2" charset="0"/>
            </a:endParaRPr>
          </a:p>
          <a:p>
            <a:endParaRPr lang="en-US" sz="4400" dirty="0">
              <a:solidFill>
                <a:schemeClr val="accent5"/>
              </a:solidFill>
              <a:latin typeface="AR CENA" panose="02000000000000000000" pitchFamily="2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Grupos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 de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tres</a:t>
            </a:r>
            <a:endParaRPr lang="en-US" sz="3600" dirty="0" smtClean="0">
              <a:solidFill>
                <a:schemeClr val="accent5"/>
              </a:solidFill>
              <a:latin typeface="AR CENA" panose="02000000000000000000" pitchFamily="2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¡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Todos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hablan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!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Ejemplo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: Camila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lleva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una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camisa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roja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, jeans y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zapatos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negros</a:t>
            </a:r>
            <a:r>
              <a:rPr lang="en-US" sz="36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.</a:t>
            </a:r>
          </a:p>
          <a:p>
            <a:endParaRPr lang="en-US" sz="3600" dirty="0">
              <a:solidFill>
                <a:schemeClr val="accent5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 CENA</vt:lpstr>
      <vt:lpstr>AR DARLING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</cp:revision>
  <dcterms:created xsi:type="dcterms:W3CDTF">2015-10-05T20:34:59Z</dcterms:created>
  <dcterms:modified xsi:type="dcterms:W3CDTF">2015-10-05T20:35:20Z</dcterms:modified>
</cp:coreProperties>
</file>