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7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5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1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0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1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B014-80E7-4350-9AD1-8075E0970F5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1885-36AC-45F9-8572-9FC9210F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dialects.com/Spanish/Clothes.htm" TargetMode="External"/><Relationship Id="rId2" Type="http://schemas.openxmlformats.org/officeDocument/2006/relationships/hyperlink" Target="https://conjuguemos.com/activity.php?language=spanish&amp;id=1&amp;source=public&amp;type=verb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123teachme.com/games/drag_n_match?cat=1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96" y="318052"/>
            <a:ext cx="11608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Calentamiento:</a:t>
            </a:r>
            <a:r>
              <a:rPr lang="en-US" sz="3600" dirty="0" err="1" smtClean="0"/>
              <a:t>Translate</a:t>
            </a:r>
            <a:r>
              <a:rPr lang="en-US" sz="3600" dirty="0" smtClean="0"/>
              <a:t> to Spanish</a:t>
            </a:r>
          </a:p>
          <a:p>
            <a:endParaRPr lang="en-US" sz="36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Yellow blouse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Green scarf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Blue hat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Purple dress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Orange vest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0779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214" y="270456"/>
            <a:ext cx="115909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Quiz –Study notes from 9/28-9/30</a:t>
            </a:r>
          </a:p>
          <a:p>
            <a:endParaRPr lang="en-US" sz="3600" dirty="0" smtClean="0"/>
          </a:p>
          <a:p>
            <a:r>
              <a:rPr lang="en-US" sz="3600" dirty="0" smtClean="0"/>
              <a:t>Part 1: Clothing vocabulary- 5 questions translate from English to Spanish; 5 questions write the vocabulary word that matches the picture. </a:t>
            </a:r>
          </a:p>
          <a:p>
            <a:r>
              <a:rPr lang="en-US" sz="3600" dirty="0" smtClean="0"/>
              <a:t>Part 2: Verbs- 10 questions fill in the blank with the correct form of the verb. </a:t>
            </a:r>
          </a:p>
          <a:p>
            <a:r>
              <a:rPr lang="en-US" sz="3600" dirty="0" smtClean="0"/>
              <a:t>Part 3: Read a paragraph and answer multiple choice questions; 5 questions</a:t>
            </a:r>
          </a:p>
          <a:p>
            <a:r>
              <a:rPr lang="en-US" sz="3600" dirty="0" smtClean="0"/>
              <a:t>Bonus: colors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71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386366"/>
            <a:ext cx="114621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Websites for studying:</a:t>
            </a:r>
          </a:p>
          <a:p>
            <a:endParaRPr lang="en-US" sz="4400" dirty="0" smtClean="0"/>
          </a:p>
          <a:p>
            <a:r>
              <a:rPr lang="en-US" sz="3200" dirty="0" smtClean="0"/>
              <a:t>Verb practice</a:t>
            </a:r>
          </a:p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conjuguemos.com/activity.php?language=spanish&amp;id=1&amp;source=public&amp;type=verbs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3200" dirty="0" smtClean="0"/>
              <a:t>Vocabulary practice</a:t>
            </a:r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www.digitaldialects.com/Spanish/Clothes.htm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www.123teachme.com/games/drag_n_match?cat=15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1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502276"/>
            <a:ext cx="113205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Vocabulary: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Coat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Pants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Purse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Belt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98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2" y="420733"/>
            <a:ext cx="1092128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Mis amigos ___________________________ clases de francés todos los lunes. (asistir)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Yo _______________________________ muchos regalos el día de mi cumpleaños (recibir)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Los bancos no ___________________________ los sábados en España. (abrir)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Nosotros ___________________________________ la foto. (describir)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154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16</cp:revision>
  <dcterms:created xsi:type="dcterms:W3CDTF">2015-10-06T03:07:40Z</dcterms:created>
  <dcterms:modified xsi:type="dcterms:W3CDTF">2015-10-06T14:05:41Z</dcterms:modified>
</cp:coreProperties>
</file>