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2370E-E5BC-484D-95CD-A98953A2CB55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F5115-5EEF-4D88-9DEB-D6D4D3E1F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643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Change</a:t>
            </a:r>
            <a:r>
              <a:rPr lang="en-US" baseline="0" dirty="0" smtClean="0"/>
              <a:t> at 19:15 to 20:27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F5115-5EEF-4D88-9DEB-D6D4D3E1F75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629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9482-9B66-4F09-9B9D-CE5D8499081F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EE17-C34D-4177-A6AE-FB79F4528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05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9482-9B66-4F09-9B9D-CE5D8499081F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EE17-C34D-4177-A6AE-FB79F4528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45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9482-9B66-4F09-9B9D-CE5D8499081F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EE17-C34D-4177-A6AE-FB79F4528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970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9482-9B66-4F09-9B9D-CE5D8499081F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EE17-C34D-4177-A6AE-FB79F4528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029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9482-9B66-4F09-9B9D-CE5D8499081F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EE17-C34D-4177-A6AE-FB79F4528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13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9482-9B66-4F09-9B9D-CE5D8499081F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EE17-C34D-4177-A6AE-FB79F4528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339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9482-9B66-4F09-9B9D-CE5D8499081F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EE17-C34D-4177-A6AE-FB79F4528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23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9482-9B66-4F09-9B9D-CE5D8499081F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EE17-C34D-4177-A6AE-FB79F4528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448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9482-9B66-4F09-9B9D-CE5D8499081F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EE17-C34D-4177-A6AE-FB79F4528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02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9482-9B66-4F09-9B9D-CE5D8499081F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EE17-C34D-4177-A6AE-FB79F4528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27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9482-9B66-4F09-9B9D-CE5D8499081F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EE17-C34D-4177-A6AE-FB79F4528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9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99482-9B66-4F09-9B9D-CE5D8499081F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EEE17-C34D-4177-A6AE-FB79F4528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279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2279" y="850565"/>
            <a:ext cx="12134188" cy="499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884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8052" y="183587"/>
            <a:ext cx="1159565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 err="1" smtClean="0"/>
              <a:t>Practice</a:t>
            </a:r>
            <a:r>
              <a:rPr lang="es-ES" sz="3200" dirty="0" smtClean="0"/>
              <a:t> </a:t>
            </a:r>
            <a:r>
              <a:rPr lang="es-ES" sz="3200" dirty="0" err="1" smtClean="0"/>
              <a:t>exercises</a:t>
            </a:r>
            <a:r>
              <a:rPr lang="es-ES" sz="3200" dirty="0" smtClean="0"/>
              <a:t>: </a:t>
            </a:r>
            <a:r>
              <a:rPr lang="es-ES" sz="3200" dirty="0" err="1" smtClean="0"/>
              <a:t>Write</a:t>
            </a:r>
            <a:r>
              <a:rPr lang="es-ES" sz="3200" dirty="0" smtClean="0"/>
              <a:t> </a:t>
            </a:r>
            <a:r>
              <a:rPr lang="es-ES" sz="3200" dirty="0" err="1" smtClean="0"/>
              <a:t>the</a:t>
            </a:r>
            <a:r>
              <a:rPr lang="es-ES" sz="3200" dirty="0" smtClean="0"/>
              <a:t> </a:t>
            </a:r>
            <a:r>
              <a:rPr lang="es-ES" sz="3200" dirty="0" err="1" smtClean="0"/>
              <a:t>correct</a:t>
            </a:r>
            <a:r>
              <a:rPr lang="es-ES" sz="3200" dirty="0" smtClean="0"/>
              <a:t> </a:t>
            </a:r>
            <a:r>
              <a:rPr lang="es-ES" sz="3200" dirty="0" err="1" smtClean="0"/>
              <a:t>Spanish</a:t>
            </a:r>
            <a:r>
              <a:rPr lang="es-ES" sz="3200" dirty="0" smtClean="0"/>
              <a:t> </a:t>
            </a:r>
            <a:r>
              <a:rPr lang="es-ES" sz="3200" dirty="0" err="1" smtClean="0"/>
              <a:t>subject</a:t>
            </a:r>
            <a:r>
              <a:rPr lang="es-ES" sz="3200" dirty="0" smtClean="0"/>
              <a:t> </a:t>
            </a:r>
            <a:r>
              <a:rPr lang="es-ES" sz="3200" dirty="0" err="1" smtClean="0"/>
              <a:t>pronoun</a:t>
            </a:r>
            <a:r>
              <a:rPr lang="es-ES" sz="3200" dirty="0" smtClean="0"/>
              <a:t> </a:t>
            </a:r>
            <a:r>
              <a:rPr lang="es-ES" sz="3200" dirty="0" err="1" smtClean="0"/>
              <a:t>for</a:t>
            </a:r>
            <a:r>
              <a:rPr lang="es-ES" sz="3200" dirty="0" smtClean="0"/>
              <a:t> </a:t>
            </a:r>
            <a:r>
              <a:rPr lang="es-ES" sz="3200" dirty="0" err="1" smtClean="0"/>
              <a:t>each</a:t>
            </a:r>
            <a:r>
              <a:rPr lang="es-ES" sz="3200" dirty="0" smtClean="0"/>
              <a:t> </a:t>
            </a:r>
            <a:r>
              <a:rPr lang="es-ES" sz="3200" dirty="0" err="1" smtClean="0"/>
              <a:t>subject</a:t>
            </a:r>
            <a:r>
              <a:rPr lang="es-ES" sz="3200" dirty="0" smtClean="0"/>
              <a:t>.  </a:t>
            </a:r>
          </a:p>
          <a:p>
            <a:r>
              <a:rPr lang="es-ES" sz="3200" dirty="0" smtClean="0"/>
              <a:t> Modelo: Miguel y yo  </a:t>
            </a:r>
            <a:r>
              <a:rPr lang="es-ES" sz="3200" u="sng" dirty="0" smtClean="0"/>
              <a:t>____nosotros</a:t>
            </a:r>
            <a:r>
              <a:rPr lang="es-ES" sz="3200" dirty="0" smtClean="0"/>
              <a:t>_____   </a:t>
            </a:r>
          </a:p>
          <a:p>
            <a:r>
              <a:rPr lang="es-ES" sz="3200" dirty="0" smtClean="0"/>
              <a:t>1. Ana y María  _________________________   </a:t>
            </a:r>
          </a:p>
          <a:p>
            <a:r>
              <a:rPr lang="es-ES" sz="3200" dirty="0" smtClean="0"/>
              <a:t>2. Tú y tú  _________________________ </a:t>
            </a:r>
          </a:p>
          <a:p>
            <a:r>
              <a:rPr lang="es-ES" sz="3200" dirty="0" smtClean="0"/>
              <a:t>3. Tú y José  _________________________   </a:t>
            </a:r>
          </a:p>
          <a:p>
            <a:r>
              <a:rPr lang="es-ES" sz="3200" dirty="0" smtClean="0"/>
              <a:t>4. Tú y yo  _________________________   </a:t>
            </a:r>
          </a:p>
          <a:p>
            <a:r>
              <a:rPr lang="es-ES" sz="3200" dirty="0" smtClean="0"/>
              <a:t>5. Ustedes y el profesor _________________________   </a:t>
            </a:r>
          </a:p>
          <a:p>
            <a:r>
              <a:rPr lang="es-ES" sz="3200" dirty="0" smtClean="0"/>
              <a:t>6. Mi amiga y yo _________________________   </a:t>
            </a:r>
          </a:p>
          <a:p>
            <a:r>
              <a:rPr lang="es-ES" sz="3200" dirty="0" smtClean="0"/>
              <a:t>7. Tú y ella  _________________________   </a:t>
            </a:r>
          </a:p>
          <a:p>
            <a:r>
              <a:rPr lang="es-ES" sz="3200" dirty="0" smtClean="0"/>
              <a:t>8. Marcos  _________________________   </a:t>
            </a:r>
          </a:p>
          <a:p>
            <a:r>
              <a:rPr lang="es-ES" sz="3200" dirty="0" smtClean="0"/>
              <a:t>9. Manuel y Andrés _________________________   </a:t>
            </a:r>
          </a:p>
          <a:p>
            <a:r>
              <a:rPr lang="es-ES" sz="3200" dirty="0" smtClean="0"/>
              <a:t>10. Susana  _________________________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8091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0817" y="357809"/>
            <a:ext cx="11553656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smtClean="0"/>
              <a:t>Copy the chart and read the paragraph. 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In column 1 write the subject of each sentence, in column 2 write the pronoun of each sentence, and in column 3 write the verb of </a:t>
            </a:r>
            <a:r>
              <a:rPr lang="en-US" sz="2800" smtClean="0"/>
              <a:t>each sentence.</a:t>
            </a:r>
            <a:endParaRPr lang="en-US" sz="2800" dirty="0" smtClean="0"/>
          </a:p>
          <a:p>
            <a:endParaRPr lang="en-US" dirty="0"/>
          </a:p>
          <a:p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644802"/>
              </p:ext>
            </p:extLst>
          </p:nvPr>
        </p:nvGraphicFramePr>
        <p:xfrm>
          <a:off x="1842828" y="1926922"/>
          <a:ext cx="8127999" cy="259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subject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pronoun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verb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93638" y="4696911"/>
            <a:ext cx="1062637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</a:rPr>
              <a:t>Daniela </a:t>
            </a:r>
            <a:r>
              <a:rPr lang="en-US" sz="2800" dirty="0" err="1">
                <a:solidFill>
                  <a:prstClr val="black"/>
                </a:solidFill>
              </a:rPr>
              <a:t>es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una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chica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muy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activa</a:t>
            </a:r>
            <a:r>
              <a:rPr lang="en-US" sz="2800" dirty="0" smtClean="0">
                <a:solidFill>
                  <a:prstClr val="black"/>
                </a:solidFill>
              </a:rPr>
              <a:t>. </a:t>
            </a:r>
            <a:r>
              <a:rPr lang="en-US" sz="2800" dirty="0">
                <a:solidFill>
                  <a:prstClr val="black"/>
                </a:solidFill>
              </a:rPr>
              <a:t>Ella </a:t>
            </a:r>
            <a:r>
              <a:rPr lang="en-US" sz="2800" dirty="0" err="1">
                <a:solidFill>
                  <a:prstClr val="black"/>
                </a:solidFill>
              </a:rPr>
              <a:t>participa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en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muchas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actividades</a:t>
            </a:r>
            <a:r>
              <a:rPr lang="en-US" sz="2800" dirty="0">
                <a:solidFill>
                  <a:prstClr val="black"/>
                </a:solidFill>
              </a:rPr>
              <a:t>. Daniela y </a:t>
            </a:r>
            <a:r>
              <a:rPr lang="en-US" sz="2800" dirty="0" err="1">
                <a:solidFill>
                  <a:prstClr val="black"/>
                </a:solidFill>
              </a:rPr>
              <a:t>su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hermana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juegan</a:t>
            </a:r>
            <a:r>
              <a:rPr lang="en-US" sz="2800" dirty="0">
                <a:solidFill>
                  <a:prstClr val="black"/>
                </a:solidFill>
              </a:rPr>
              <a:t> al </a:t>
            </a:r>
            <a:r>
              <a:rPr lang="en-US" sz="2800" dirty="0" err="1">
                <a:solidFill>
                  <a:prstClr val="black"/>
                </a:solidFill>
              </a:rPr>
              <a:t>futbol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todos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los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d</a:t>
            </a:r>
            <a:r>
              <a:rPr lang="en-US" sz="28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ías</a:t>
            </a:r>
            <a:r>
              <a:rPr lang="en-US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. </a:t>
            </a:r>
            <a:r>
              <a:rPr lang="es-US" sz="2800" dirty="0">
                <a:solidFill>
                  <a:prstClr val="black"/>
                </a:solidFill>
                <a:latin typeface="Calibri" panose="020F0502020204030204" pitchFamily="34" charset="0"/>
              </a:rPr>
              <a:t>También, Daniela y yo tocamos la guitarra los viernes. Finalmente, Daniela y su familia comen juntos (</a:t>
            </a:r>
            <a:r>
              <a:rPr lang="es-US" sz="2800" dirty="0" err="1">
                <a:solidFill>
                  <a:prstClr val="black"/>
                </a:solidFill>
                <a:latin typeface="Calibri" panose="020F0502020204030204" pitchFamily="34" charset="0"/>
              </a:rPr>
              <a:t>together</a:t>
            </a:r>
            <a:r>
              <a:rPr lang="es-US" sz="2800" dirty="0">
                <a:solidFill>
                  <a:prstClr val="black"/>
                </a:solidFill>
                <a:latin typeface="Calibri" panose="020F0502020204030204" pitchFamily="34" charset="0"/>
              </a:rPr>
              <a:t>) a las ocho. ¿Y tú? ¿Qué actividades haces (do)?</a:t>
            </a: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80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8615" y="450376"/>
            <a:ext cx="11041039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accent6"/>
                </a:solidFill>
                <a:latin typeface="AR DARLING" panose="02000000000000000000" pitchFamily="2" charset="0"/>
              </a:rPr>
              <a:t>Extr</a:t>
            </a:r>
            <a:r>
              <a:rPr lang="en-US" sz="4400" dirty="0" smtClean="0">
                <a:solidFill>
                  <a:schemeClr val="accent6"/>
                </a:solidFill>
                <a:latin typeface="AR DARLING" panose="02000000000000000000" pitchFamily="2" charset="0"/>
              </a:rPr>
              <a:t>@</a:t>
            </a:r>
          </a:p>
          <a:p>
            <a:endParaRPr lang="en-US" sz="4400" dirty="0">
              <a:solidFill>
                <a:schemeClr val="accent6"/>
              </a:solidFill>
              <a:latin typeface="AR DARLING" panose="02000000000000000000" pitchFamily="2" charset="0"/>
            </a:endParaRPr>
          </a:p>
          <a:p>
            <a:r>
              <a:rPr lang="en-US" sz="3200" dirty="0" smtClean="0">
                <a:solidFill>
                  <a:schemeClr val="accent6"/>
                </a:solidFill>
                <a:latin typeface="AR CENA" panose="02000000000000000000" pitchFamily="2" charset="0"/>
              </a:rPr>
              <a:t>¿De </a:t>
            </a:r>
            <a:r>
              <a:rPr lang="en-US" sz="3200" dirty="0" err="1" smtClean="0">
                <a:solidFill>
                  <a:schemeClr val="accent6"/>
                </a:solidFill>
                <a:latin typeface="AR CENA" panose="02000000000000000000" pitchFamily="2" charset="0"/>
              </a:rPr>
              <a:t>dónde</a:t>
            </a:r>
            <a:r>
              <a:rPr lang="en-US" sz="3200" dirty="0" smtClean="0">
                <a:solidFill>
                  <a:schemeClr val="accent6"/>
                </a:solidFill>
                <a:latin typeface="AR CENA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6"/>
                </a:solidFill>
                <a:latin typeface="AR CENA" panose="02000000000000000000" pitchFamily="2" charset="0"/>
              </a:rPr>
              <a:t>es</a:t>
            </a:r>
            <a:r>
              <a:rPr lang="en-US" sz="3200" dirty="0" smtClean="0">
                <a:solidFill>
                  <a:schemeClr val="accent6"/>
                </a:solidFill>
                <a:latin typeface="AR CENA" panose="02000000000000000000" pitchFamily="2" charset="0"/>
              </a:rPr>
              <a:t> Sam?</a:t>
            </a:r>
          </a:p>
          <a:p>
            <a:endParaRPr lang="en-US" sz="3200" dirty="0">
              <a:solidFill>
                <a:schemeClr val="accent6"/>
              </a:solidFill>
              <a:latin typeface="AR CENA" panose="02000000000000000000" pitchFamily="2" charset="0"/>
            </a:endParaRPr>
          </a:p>
          <a:p>
            <a:r>
              <a:rPr lang="en-US" sz="3200" dirty="0" smtClean="0">
                <a:solidFill>
                  <a:schemeClr val="accent6"/>
                </a:solidFill>
                <a:latin typeface="AR CENA" panose="02000000000000000000" pitchFamily="2" charset="0"/>
              </a:rPr>
              <a:t>¿Sam </a:t>
            </a:r>
            <a:r>
              <a:rPr lang="en-US" sz="3200" dirty="0" err="1" smtClean="0">
                <a:solidFill>
                  <a:schemeClr val="accent6"/>
                </a:solidFill>
                <a:latin typeface="AR CENA" panose="02000000000000000000" pitchFamily="2" charset="0"/>
              </a:rPr>
              <a:t>habla</a:t>
            </a:r>
            <a:r>
              <a:rPr lang="en-US" sz="3200" dirty="0" smtClean="0">
                <a:solidFill>
                  <a:schemeClr val="accent6"/>
                </a:solidFill>
                <a:latin typeface="AR CENA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6"/>
                </a:solidFill>
                <a:latin typeface="AR CENA" panose="02000000000000000000" pitchFamily="2" charset="0"/>
              </a:rPr>
              <a:t>bien</a:t>
            </a:r>
            <a:r>
              <a:rPr lang="en-US" sz="3200" dirty="0" smtClean="0">
                <a:solidFill>
                  <a:schemeClr val="accent6"/>
                </a:solidFill>
                <a:latin typeface="AR CENA" panose="02000000000000000000" pitchFamily="2" charset="0"/>
              </a:rPr>
              <a:t> el </a:t>
            </a:r>
            <a:r>
              <a:rPr lang="en-US" sz="3200" dirty="0" err="1" smtClean="0">
                <a:solidFill>
                  <a:schemeClr val="accent6"/>
                </a:solidFill>
                <a:latin typeface="AR CENA" panose="02000000000000000000" pitchFamily="2" charset="0"/>
              </a:rPr>
              <a:t>español</a:t>
            </a:r>
            <a:r>
              <a:rPr lang="en-US" sz="3200" dirty="0" smtClean="0">
                <a:solidFill>
                  <a:schemeClr val="accent6"/>
                </a:solidFill>
                <a:latin typeface="AR CENA" panose="02000000000000000000" pitchFamily="2" charset="0"/>
              </a:rPr>
              <a:t>? ¿</a:t>
            </a:r>
            <a:r>
              <a:rPr lang="en-US" sz="3200" dirty="0" err="1" smtClean="0">
                <a:solidFill>
                  <a:schemeClr val="accent6"/>
                </a:solidFill>
                <a:latin typeface="AR CENA" panose="02000000000000000000" pitchFamily="2" charset="0"/>
              </a:rPr>
              <a:t>Sí</a:t>
            </a:r>
            <a:r>
              <a:rPr lang="en-US" sz="3200" dirty="0" smtClean="0">
                <a:solidFill>
                  <a:schemeClr val="accent6"/>
                </a:solidFill>
                <a:latin typeface="AR CENA" panose="02000000000000000000" pitchFamily="2" charset="0"/>
              </a:rPr>
              <a:t> o no?</a:t>
            </a:r>
          </a:p>
          <a:p>
            <a:endParaRPr lang="en-US" sz="3200" dirty="0">
              <a:solidFill>
                <a:schemeClr val="accent6"/>
              </a:solidFill>
              <a:latin typeface="AR CENA" panose="02000000000000000000" pitchFamily="2" charset="0"/>
            </a:endParaRPr>
          </a:p>
          <a:p>
            <a:r>
              <a:rPr lang="en-US" sz="3200" dirty="0" smtClean="0">
                <a:solidFill>
                  <a:schemeClr val="accent6"/>
                </a:solidFill>
                <a:latin typeface="AR CENA" panose="02000000000000000000" pitchFamily="2" charset="0"/>
              </a:rPr>
              <a:t>¿A las </a:t>
            </a:r>
            <a:r>
              <a:rPr lang="en-US" sz="3200" dirty="0" err="1" smtClean="0">
                <a:solidFill>
                  <a:schemeClr val="accent6"/>
                </a:solidFill>
                <a:latin typeface="AR CENA" panose="02000000000000000000" pitchFamily="2" charset="0"/>
              </a:rPr>
              <a:t>chicas</a:t>
            </a:r>
            <a:r>
              <a:rPr lang="en-US" sz="3200" dirty="0" smtClean="0">
                <a:solidFill>
                  <a:schemeClr val="accent6"/>
                </a:solidFill>
                <a:latin typeface="AR CENA" panose="02000000000000000000" pitchFamily="2" charset="0"/>
              </a:rPr>
              <a:t> les </a:t>
            </a:r>
            <a:r>
              <a:rPr lang="en-US" sz="3200" dirty="0" err="1" smtClean="0">
                <a:solidFill>
                  <a:schemeClr val="accent6"/>
                </a:solidFill>
                <a:latin typeface="AR CENA" panose="02000000000000000000" pitchFamily="2" charset="0"/>
              </a:rPr>
              <a:t>gusta</a:t>
            </a:r>
            <a:r>
              <a:rPr lang="en-US" sz="3200" dirty="0" smtClean="0">
                <a:solidFill>
                  <a:schemeClr val="accent6"/>
                </a:solidFill>
                <a:latin typeface="AR CENA" panose="02000000000000000000" pitchFamily="2" charset="0"/>
              </a:rPr>
              <a:t> la </a:t>
            </a:r>
            <a:r>
              <a:rPr lang="en-US" sz="3200" dirty="0" err="1" smtClean="0">
                <a:solidFill>
                  <a:schemeClr val="accent6"/>
                </a:solidFill>
                <a:latin typeface="AR CENA" panose="02000000000000000000" pitchFamily="2" charset="0"/>
              </a:rPr>
              <a:t>ropa</a:t>
            </a:r>
            <a:r>
              <a:rPr lang="en-US" sz="3200" dirty="0" smtClean="0">
                <a:solidFill>
                  <a:schemeClr val="accent6"/>
                </a:solidFill>
                <a:latin typeface="AR CENA" panose="02000000000000000000" pitchFamily="2" charset="0"/>
              </a:rPr>
              <a:t> de Sam?</a:t>
            </a:r>
            <a:r>
              <a:rPr lang="en-US" sz="3200" dirty="0" smtClean="0">
                <a:solidFill>
                  <a:schemeClr val="accent6"/>
                </a:solidFill>
                <a:latin typeface="AR CENA" panose="02000000000000000000" pitchFamily="2" charset="0"/>
              </a:rPr>
              <a:t> ¿</a:t>
            </a:r>
            <a:r>
              <a:rPr lang="en-US" sz="3200" dirty="0" err="1" smtClean="0">
                <a:solidFill>
                  <a:schemeClr val="accent6"/>
                </a:solidFill>
                <a:latin typeface="AR CENA" panose="02000000000000000000" pitchFamily="2" charset="0"/>
              </a:rPr>
              <a:t>Sí</a:t>
            </a:r>
            <a:r>
              <a:rPr lang="en-US" sz="3200" dirty="0" smtClean="0">
                <a:solidFill>
                  <a:schemeClr val="accent6"/>
                </a:solidFill>
                <a:latin typeface="AR CENA" panose="02000000000000000000" pitchFamily="2" charset="0"/>
              </a:rPr>
              <a:t> o no?</a:t>
            </a:r>
          </a:p>
          <a:p>
            <a:endParaRPr lang="en-US" sz="3200" dirty="0" smtClean="0">
              <a:solidFill>
                <a:schemeClr val="accent6"/>
              </a:solidFill>
              <a:latin typeface="AR CENA" panose="02000000000000000000" pitchFamily="2" charset="0"/>
            </a:endParaRPr>
          </a:p>
          <a:p>
            <a:r>
              <a:rPr lang="en-US" sz="3200" dirty="0" smtClean="0">
                <a:solidFill>
                  <a:schemeClr val="accent6"/>
                </a:solidFill>
                <a:latin typeface="AR CENA" panose="02000000000000000000" pitchFamily="2" charset="0"/>
              </a:rPr>
              <a:t>¿La </a:t>
            </a:r>
            <a:r>
              <a:rPr lang="en-US" sz="3200" dirty="0" err="1" smtClean="0">
                <a:solidFill>
                  <a:schemeClr val="accent6"/>
                </a:solidFill>
                <a:latin typeface="AR CENA" panose="02000000000000000000" pitchFamily="2" charset="0"/>
              </a:rPr>
              <a:t>nueva</a:t>
            </a:r>
            <a:r>
              <a:rPr lang="en-US" sz="3200" dirty="0" smtClean="0">
                <a:solidFill>
                  <a:schemeClr val="accent6"/>
                </a:solidFill>
                <a:latin typeface="AR CENA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6"/>
                </a:solidFill>
                <a:latin typeface="AR CENA" panose="02000000000000000000" pitchFamily="2" charset="0"/>
              </a:rPr>
              <a:t>ropa</a:t>
            </a:r>
            <a:r>
              <a:rPr lang="en-US" sz="3200" dirty="0" smtClean="0">
                <a:solidFill>
                  <a:schemeClr val="accent6"/>
                </a:solidFill>
                <a:latin typeface="AR CENA" panose="02000000000000000000" pitchFamily="2" charset="0"/>
              </a:rPr>
              <a:t> de Sam </a:t>
            </a:r>
            <a:r>
              <a:rPr lang="en-US" sz="3200" dirty="0" err="1" smtClean="0">
                <a:solidFill>
                  <a:schemeClr val="accent6"/>
                </a:solidFill>
                <a:latin typeface="AR CENA" panose="02000000000000000000" pitchFamily="2" charset="0"/>
              </a:rPr>
              <a:t>es</a:t>
            </a:r>
            <a:r>
              <a:rPr lang="en-US" sz="3200" dirty="0" smtClean="0">
                <a:solidFill>
                  <a:schemeClr val="accent6"/>
                </a:solidFill>
                <a:latin typeface="AR CENA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6"/>
                </a:solidFill>
                <a:latin typeface="AR CENA" panose="02000000000000000000" pitchFamily="2" charset="0"/>
              </a:rPr>
              <a:t>buena</a:t>
            </a:r>
            <a:r>
              <a:rPr lang="en-US" sz="3200" dirty="0" smtClean="0">
                <a:solidFill>
                  <a:schemeClr val="accent6"/>
                </a:solidFill>
                <a:latin typeface="AR CENA" panose="02000000000000000000" pitchFamily="2" charset="0"/>
              </a:rPr>
              <a:t>? ¿</a:t>
            </a:r>
            <a:r>
              <a:rPr lang="en-US" sz="3200" dirty="0" err="1" smtClean="0">
                <a:solidFill>
                  <a:schemeClr val="accent6"/>
                </a:solidFill>
                <a:latin typeface="AR CENA" panose="02000000000000000000" pitchFamily="2" charset="0"/>
              </a:rPr>
              <a:t>Sí</a:t>
            </a:r>
            <a:r>
              <a:rPr lang="en-US" sz="3200" dirty="0" smtClean="0">
                <a:solidFill>
                  <a:schemeClr val="accent6"/>
                </a:solidFill>
                <a:latin typeface="AR CENA" panose="02000000000000000000" pitchFamily="2" charset="0"/>
              </a:rPr>
              <a:t> o no?</a:t>
            </a:r>
          </a:p>
          <a:p>
            <a:endParaRPr lang="en-US" sz="3200" dirty="0" smtClean="0">
              <a:solidFill>
                <a:schemeClr val="accent6"/>
              </a:solidFill>
              <a:latin typeface="AR CENA" panose="02000000000000000000" pitchFamily="2" charset="0"/>
            </a:endParaRPr>
          </a:p>
          <a:p>
            <a:endParaRPr lang="en-US" sz="3200" dirty="0" smtClean="0">
              <a:solidFill>
                <a:schemeClr val="accent6"/>
              </a:solidFill>
              <a:latin typeface="AR CENA" panose="02000000000000000000" pitchFamily="2" charset="0"/>
            </a:endParaRPr>
          </a:p>
          <a:p>
            <a:r>
              <a:rPr lang="en-US" sz="3200" dirty="0" smtClean="0">
                <a:solidFill>
                  <a:schemeClr val="accent6"/>
                </a:solidFill>
                <a:latin typeface="AR CENA" panose="02000000000000000000" pitchFamily="2" charset="0"/>
              </a:rPr>
              <a:t>  </a:t>
            </a:r>
            <a:endParaRPr lang="en-US" sz="3200" dirty="0">
              <a:solidFill>
                <a:schemeClr val="accent6"/>
              </a:solidFill>
              <a:latin typeface="AR CEN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53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2000</TotalTime>
  <Words>240</Words>
  <Application>Microsoft Office PowerPoint</Application>
  <PresentationFormat>Widescreen</PresentationFormat>
  <Paragraphs>35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 CENA</vt:lpstr>
      <vt:lpstr>AR DARLING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Ellyn Powers-Wack</dc:creator>
  <cp:lastModifiedBy>Ellyn Powers-Wack</cp:lastModifiedBy>
  <cp:revision>12</cp:revision>
  <dcterms:created xsi:type="dcterms:W3CDTF">2015-10-08T03:55:22Z</dcterms:created>
  <dcterms:modified xsi:type="dcterms:W3CDTF">2015-10-09T13:15:59Z</dcterms:modified>
</cp:coreProperties>
</file>