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2C8-536C-4D91-9F8E-AE5CFE0B9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56EC-FBBA-4A1C-8056-41C42D27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4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2C8-536C-4D91-9F8E-AE5CFE0B9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56EC-FBBA-4A1C-8056-41C42D27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7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2C8-536C-4D91-9F8E-AE5CFE0B9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56EC-FBBA-4A1C-8056-41C42D27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9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2C8-536C-4D91-9F8E-AE5CFE0B9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56EC-FBBA-4A1C-8056-41C42D27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2C8-536C-4D91-9F8E-AE5CFE0B9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56EC-FBBA-4A1C-8056-41C42D27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2C8-536C-4D91-9F8E-AE5CFE0B9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56EC-FBBA-4A1C-8056-41C42D27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2C8-536C-4D91-9F8E-AE5CFE0B9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56EC-FBBA-4A1C-8056-41C42D27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3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2C8-536C-4D91-9F8E-AE5CFE0B9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56EC-FBBA-4A1C-8056-41C42D27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2C8-536C-4D91-9F8E-AE5CFE0B9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56EC-FBBA-4A1C-8056-41C42D27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2C8-536C-4D91-9F8E-AE5CFE0B9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56EC-FBBA-4A1C-8056-41C42D27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6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72C8-536C-4D91-9F8E-AE5CFE0B9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56EC-FBBA-4A1C-8056-41C42D27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472C8-536C-4D91-9F8E-AE5CFE0B9EE9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556EC-FBBA-4A1C-8056-41C42D27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5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338" y="1918952"/>
            <a:ext cx="105735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AR DELANEY" panose="02000000000000000000" pitchFamily="2" charset="0"/>
              </a:rPr>
              <a:t>Vida </a:t>
            </a:r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AR DELANEY" panose="02000000000000000000" pitchFamily="2" charset="0"/>
              </a:rPr>
              <a:t>Saludable</a:t>
            </a:r>
            <a:endParaRPr lang="en-US" sz="7200" dirty="0" smtClean="0">
              <a:solidFill>
                <a:schemeClr val="accent1">
                  <a:lumMod val="50000"/>
                </a:schemeClr>
              </a:solidFill>
              <a:latin typeface="AR DELANEY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(Healthy Life)</a:t>
            </a:r>
          </a:p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Unit 3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76" y="389965"/>
            <a:ext cx="1130897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Me pongo…</a:t>
            </a:r>
          </a:p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Using the pictures given, state what you put on.</a:t>
            </a:r>
          </a:p>
          <a:p>
            <a:endParaRPr lang="en-US" sz="40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Ejemplo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: </a:t>
            </a:r>
          </a:p>
          <a:p>
            <a:endParaRPr lang="en-US" sz="40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endParaRPr lang="en-US" sz="40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endParaRPr lang="en-US" sz="40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Me pongo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los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zapatos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.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597" y="2394479"/>
            <a:ext cx="4424133" cy="33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69" y="871506"/>
            <a:ext cx="3932261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730" y="947713"/>
            <a:ext cx="3444539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517" y="1362951"/>
            <a:ext cx="4383425" cy="43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871" y="1020871"/>
            <a:ext cx="4816257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95835"/>
            <a:ext cx="1173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Ponerse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: to put on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62623"/>
              </p:ext>
            </p:extLst>
          </p:nvPr>
        </p:nvGraphicFramePr>
        <p:xfrm>
          <a:off x="1075764" y="1566831"/>
          <a:ext cx="10031506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576"/>
                <a:gridCol w="5351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err="1" smtClean="0"/>
                        <a:t>Yo</a:t>
                      </a:r>
                      <a:endParaRPr lang="en-US" sz="4400" dirty="0" smtClean="0"/>
                    </a:p>
                    <a:p>
                      <a:r>
                        <a:rPr lang="en-US" sz="4400" dirty="0" err="1" smtClean="0"/>
                        <a:t>T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ú</a:t>
                      </a:r>
                      <a:endParaRPr lang="en-US" sz="44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Él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ella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usted</a:t>
                      </a:r>
                      <a:endParaRPr lang="en-US" sz="44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Nosotros</a:t>
                      </a:r>
                      <a:endParaRPr lang="en-US" sz="44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Vosotros</a:t>
                      </a:r>
                      <a:endParaRPr lang="en-US" sz="44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Ellos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Ellas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Ustedes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Me</a:t>
                      </a:r>
                      <a:r>
                        <a:rPr lang="en-US" sz="4400" baseline="0" dirty="0" smtClean="0"/>
                        <a:t> pongo</a:t>
                      </a:r>
                    </a:p>
                    <a:p>
                      <a:r>
                        <a:rPr lang="en-US" sz="4400" baseline="0" dirty="0" err="1" smtClean="0"/>
                        <a:t>Te</a:t>
                      </a:r>
                      <a:r>
                        <a:rPr lang="en-US" sz="4400" baseline="0" dirty="0" smtClean="0"/>
                        <a:t> pones</a:t>
                      </a:r>
                    </a:p>
                    <a:p>
                      <a:r>
                        <a:rPr lang="en-US" sz="4400" baseline="0" dirty="0" smtClean="0"/>
                        <a:t>Se pone</a:t>
                      </a:r>
                    </a:p>
                    <a:p>
                      <a:r>
                        <a:rPr lang="en-US" sz="4400" baseline="0" dirty="0" smtClean="0"/>
                        <a:t>Nos </a:t>
                      </a:r>
                      <a:r>
                        <a:rPr lang="en-US" sz="4400" baseline="0" dirty="0" err="1" smtClean="0"/>
                        <a:t>ponemos</a:t>
                      </a:r>
                      <a:endParaRPr lang="en-US" sz="4400" baseline="0" dirty="0" smtClean="0"/>
                    </a:p>
                    <a:p>
                      <a:r>
                        <a:rPr lang="en-US" sz="4400" baseline="0" dirty="0" err="1" smtClean="0"/>
                        <a:t>Os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pon</a:t>
                      </a:r>
                      <a:r>
                        <a:rPr lang="en-US" sz="4400" baseline="0" dirty="0" err="1" smtClean="0">
                          <a:latin typeface="Calibri" panose="020F0502020204030204" pitchFamily="34" charset="0"/>
                        </a:rPr>
                        <a:t>éis</a:t>
                      </a:r>
                      <a:endParaRPr lang="en-US" sz="440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4400" baseline="0" dirty="0" smtClean="0">
                          <a:latin typeface="Calibri" panose="020F0502020204030204" pitchFamily="34" charset="0"/>
                        </a:rPr>
                        <a:t>Se </a:t>
                      </a:r>
                      <a:r>
                        <a:rPr lang="en-US" sz="4400" baseline="0" dirty="0" err="1" smtClean="0">
                          <a:latin typeface="Calibri" panose="020F0502020204030204" pitchFamily="34" charset="0"/>
                        </a:rPr>
                        <a:t>ponen</a:t>
                      </a:r>
                      <a:endParaRPr lang="en-US" sz="4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8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376" y="1048871"/>
            <a:ext cx="104752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Write a sentence describing what you put on in the morning.</a:t>
            </a:r>
          </a:p>
          <a:p>
            <a:endParaRPr lang="en-US" sz="4400" dirty="0"/>
          </a:p>
          <a:p>
            <a:r>
              <a:rPr lang="en-US" sz="4400" dirty="0" err="1" smtClean="0"/>
              <a:t>En</a:t>
            </a:r>
            <a:r>
              <a:rPr lang="en-US" sz="4400" dirty="0" smtClean="0"/>
              <a:t> la </a:t>
            </a:r>
            <a:r>
              <a:rPr lang="en-US" sz="4400" dirty="0" err="1" smtClean="0"/>
              <a:t>ma</a:t>
            </a:r>
            <a:r>
              <a:rPr lang="en-US" sz="4400" dirty="0" err="1" smtClean="0">
                <a:latin typeface="Calibri" panose="020F0502020204030204" pitchFamily="34" charset="0"/>
              </a:rPr>
              <a:t>ñana</a:t>
            </a:r>
            <a:r>
              <a:rPr lang="en-US" sz="4400" dirty="0" smtClean="0">
                <a:latin typeface="Calibri" panose="020F0502020204030204" pitchFamily="34" charset="0"/>
              </a:rPr>
              <a:t>…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132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447" y="1047212"/>
            <a:ext cx="4523973" cy="4523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1380" y="180304"/>
            <a:ext cx="67227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Me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maquillo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/Me pinto</a:t>
            </a:r>
          </a:p>
          <a:p>
            <a:pPr algn="ctr"/>
            <a:endParaRPr lang="en-US" sz="44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4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4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4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4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4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4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I put on makeup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85" y="1489589"/>
            <a:ext cx="5734113" cy="3803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3504" y="425003"/>
            <a:ext cx="67614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Me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relajo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I relax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860" y="1236373"/>
            <a:ext cx="6201671" cy="4031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5025" y="334851"/>
            <a:ext cx="49326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Me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despierto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I wake up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639" y="944719"/>
            <a:ext cx="5810250" cy="5810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9414" y="270456"/>
            <a:ext cx="59886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Me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acuesto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I go to bed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32" y="1178818"/>
            <a:ext cx="4601246" cy="4509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7752" y="63274"/>
            <a:ext cx="473942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Hago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ejercicios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I exercise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048" y="932108"/>
            <a:ext cx="3835881" cy="5069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1977" y="117693"/>
            <a:ext cx="88735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Me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visto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/Me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desvisto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I get dressed/I get undressed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877" y="774811"/>
            <a:ext cx="3086854" cy="5213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4877" y="117693"/>
            <a:ext cx="368335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Me pongo</a:t>
            </a: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I put on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88" y="1324255"/>
            <a:ext cx="4485715" cy="4201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8318" y="363071"/>
            <a:ext cx="46661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Me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preparo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I get ready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112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 CENA</vt:lpstr>
      <vt:lpstr>AR DELANEY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9</cp:revision>
  <dcterms:created xsi:type="dcterms:W3CDTF">2015-11-19T09:04:27Z</dcterms:created>
  <dcterms:modified xsi:type="dcterms:W3CDTF">2015-11-20T10:11:22Z</dcterms:modified>
</cp:coreProperties>
</file>