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9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8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2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21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4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2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5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B9AD5-0414-4839-B73A-011240204F17}" type="datetimeFigureOut">
              <a:rPr lang="en-US" smtClean="0"/>
              <a:t>11/20/2015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E0DB3-0EC2-4695-B018-23677FDE9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56764" y="28923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  <a:t>Vida </a:t>
            </a:r>
            <a:r>
              <a:rPr lang="en-US" sz="8800" dirty="0" err="1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  <a:t>Saludable</a:t>
            </a:r>
            <a: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  <a:t/>
            </a:r>
            <a:br>
              <a:rPr lang="en-US" sz="8800" dirty="0" smtClean="0">
                <a:solidFill>
                  <a:schemeClr val="accent1">
                    <a:lumMod val="50000"/>
                  </a:schemeClr>
                </a:solidFill>
                <a:latin typeface="AR DELANEY" panose="02000000000000000000" pitchFamily="2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(Healthy Life)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Unit 3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6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247" y="132582"/>
            <a:ext cx="79516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5B9BD5">
                    <a:lumMod val="50000"/>
                  </a:srgbClr>
                </a:solidFill>
                <a:latin typeface="AR DELANEY" panose="02000000000000000000" pitchFamily="2" charset="0"/>
                <a:ea typeface="+mj-ea"/>
                <a:cs typeface="+mj-cs"/>
              </a:rPr>
              <a:t>Vida </a:t>
            </a:r>
            <a:r>
              <a:rPr lang="en-US" sz="5400" dirty="0" err="1">
                <a:solidFill>
                  <a:srgbClr val="5B9BD5">
                    <a:lumMod val="50000"/>
                  </a:srgbClr>
                </a:solidFill>
                <a:latin typeface="AR DELANEY" panose="02000000000000000000" pitchFamily="2" charset="0"/>
                <a:ea typeface="+mj-ea"/>
                <a:cs typeface="+mj-cs"/>
              </a:rPr>
              <a:t>Saludable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537882" y="1264023"/>
            <a:ext cx="11389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 pone?</a:t>
            </a:r>
          </a:p>
          <a:p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Write down what the people put on in each picture. Use the subject provided. 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53" y="958093"/>
            <a:ext cx="3873313" cy="4941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64624" y="1896035"/>
            <a:ext cx="5593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 </a:t>
            </a:r>
            <a:r>
              <a:rPr lang="en-US" sz="48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pones un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vestido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zapatos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64624" y="958093"/>
            <a:ext cx="1043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5" y="1048590"/>
            <a:ext cx="4603656" cy="4603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1860" y="2473977"/>
            <a:ext cx="57284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 se pone un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chaleco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camisa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corbata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8073" y="1198149"/>
            <a:ext cx="8146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91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5" y="1039105"/>
            <a:ext cx="8660949" cy="410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6447" y="5351929"/>
            <a:ext cx="11470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Ellos se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ponen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impermeables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788" y="208108"/>
            <a:ext cx="18133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92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3988" y="1274107"/>
            <a:ext cx="6248399" cy="4686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12" y="1559859"/>
            <a:ext cx="52891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Nosotras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ponemos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bufandas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camisas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578" y="310643"/>
            <a:ext cx="32816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Nosotras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1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719" y="646019"/>
            <a:ext cx="6366118" cy="54589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517" y="1600200"/>
            <a:ext cx="6158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Vosotros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ponéis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8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suéteres</a:t>
            </a:r>
            <a:r>
              <a:rPr lang="en-US" sz="48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6517" y="445113"/>
            <a:ext cx="32415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Vosotros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7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412" y="215153"/>
            <a:ext cx="11295529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Ask three people the following questions (write down </a:t>
            </a:r>
            <a:r>
              <a:rPr lang="en-US" sz="4400" b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answers:</a:t>
            </a:r>
            <a:endParaRPr lang="en-US" sz="4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lnSpc>
                <a:spcPct val="150000"/>
              </a:lnSpc>
              <a:buAutoNum type="arabicPeriod"/>
            </a:pPr>
            <a:r>
              <a:rPr 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n-US" sz="4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pones </a:t>
            </a:r>
            <a:r>
              <a:rPr lang="en-US" sz="4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</a:t>
            </a:r>
            <a:r>
              <a:rPr 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llueve</a:t>
            </a:r>
            <a:r>
              <a:rPr lang="en-US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n-US" sz="4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n-US" sz="4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4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4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pones </a:t>
            </a:r>
            <a:r>
              <a:rPr lang="en-US" sz="4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cuando</a:t>
            </a:r>
            <a:r>
              <a:rPr lang="en-US" sz="4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nieva</a:t>
            </a:r>
            <a:r>
              <a:rPr lang="en-US" sz="4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4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0" indent="-742950">
              <a:lnSpc>
                <a:spcPct val="150000"/>
              </a:lnSpc>
              <a:buFontTx/>
              <a:buAutoNum type="arabicPeriod"/>
            </a:pPr>
            <a:r>
              <a:rPr lang="en-US" sz="4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</a:t>
            </a:r>
            <a:r>
              <a:rPr lang="en-US" sz="4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Qué</a:t>
            </a:r>
            <a:r>
              <a:rPr lang="en-US" sz="4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en-US" sz="44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pones </a:t>
            </a:r>
            <a:r>
              <a:rPr lang="en-US" sz="4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 </a:t>
            </a:r>
            <a:r>
              <a:rPr lang="en-US" sz="4400" b="1" dirty="0" err="1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escuela</a:t>
            </a:r>
            <a:r>
              <a:rPr lang="en-US" sz="4400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4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0" indent="-742950">
              <a:buFontTx/>
              <a:buAutoNum type="arabicPeriod"/>
            </a:pPr>
            <a:endParaRPr lang="en-US" sz="4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0" indent="-742950">
              <a:buFontTx/>
              <a:buAutoNum type="arabicPeriod"/>
            </a:pPr>
            <a:endParaRPr lang="en-US" sz="44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indent="-742950">
              <a:buAutoNum type="arabicPeriod"/>
            </a:pPr>
            <a:endParaRPr lang="en-US" sz="4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</TotalTime>
  <Words>101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 DELANEY</vt:lpstr>
      <vt:lpstr>Arial</vt:lpstr>
      <vt:lpstr>Calibri</vt:lpstr>
      <vt:lpstr>Calibri Light</vt:lpstr>
      <vt:lpstr>Verdana</vt:lpstr>
      <vt:lpstr>Office Theme</vt:lpstr>
      <vt:lpstr>Vida Saludable (Healthy Life) Unit 3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Vida Saludable (Healthy Life) Unit 3 continued</dc:title>
  <dc:creator>Ellyn Powers-Wack</dc:creator>
  <cp:lastModifiedBy>Ellyn Powers-Wack</cp:lastModifiedBy>
  <cp:revision>7</cp:revision>
  <dcterms:created xsi:type="dcterms:W3CDTF">2015-11-20T09:46:49Z</dcterms:created>
  <dcterms:modified xsi:type="dcterms:W3CDTF">2015-11-23T13:14:17Z</dcterms:modified>
</cp:coreProperties>
</file>