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4" d="100"/>
          <a:sy n="74" d="100"/>
        </p:scale>
        <p:origin x="2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EB76-BB4E-454F-A9F3-4FD8C908353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79A-C64A-420A-8FFF-94E3F0C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59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EB76-BB4E-454F-A9F3-4FD8C908353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79A-C64A-420A-8FFF-94E3F0C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86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EB76-BB4E-454F-A9F3-4FD8C908353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79A-C64A-420A-8FFF-94E3F0C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825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EB76-BB4E-454F-A9F3-4FD8C908353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79A-C64A-420A-8FFF-94E3F0C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88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EB76-BB4E-454F-A9F3-4FD8C908353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79A-C64A-420A-8FFF-94E3F0C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24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EB76-BB4E-454F-A9F3-4FD8C908353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79A-C64A-420A-8FFF-94E3F0C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37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EB76-BB4E-454F-A9F3-4FD8C908353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79A-C64A-420A-8FFF-94E3F0C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66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EB76-BB4E-454F-A9F3-4FD8C908353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79A-C64A-420A-8FFF-94E3F0C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7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EB76-BB4E-454F-A9F3-4FD8C908353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79A-C64A-420A-8FFF-94E3F0C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257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EB76-BB4E-454F-A9F3-4FD8C908353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79A-C64A-420A-8FFF-94E3F0C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50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4EB76-BB4E-454F-A9F3-4FD8C908353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D279A-C64A-420A-8FFF-94E3F0C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1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4EB76-BB4E-454F-A9F3-4FD8C9083530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D279A-C64A-420A-8FFF-94E3F0C13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18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7500" y="292100"/>
            <a:ext cx="11531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Translate to Spanish</a:t>
            </a:r>
          </a:p>
          <a:p>
            <a:pPr marL="742950" indent="-742950">
              <a:buAutoNum type="arabicPeriod"/>
            </a:pPr>
            <a:r>
              <a:rPr lang="en-US" sz="4400" b="1" dirty="0" smtClean="0"/>
              <a:t>I should walk to school.</a:t>
            </a:r>
          </a:p>
          <a:p>
            <a:pPr marL="742950" indent="-742950">
              <a:buAutoNum type="arabicPeriod"/>
            </a:pPr>
            <a:endParaRPr lang="en-US" sz="4400" b="1" dirty="0"/>
          </a:p>
          <a:p>
            <a:pPr marL="742950" indent="-742950">
              <a:buAutoNum type="arabicPeriod"/>
            </a:pPr>
            <a:r>
              <a:rPr lang="en-US" sz="4400" b="1" dirty="0" smtClean="0"/>
              <a:t>We should run every day.</a:t>
            </a:r>
          </a:p>
          <a:p>
            <a:pPr marL="742950" indent="-742950">
              <a:buAutoNum type="arabicPeriod"/>
            </a:pPr>
            <a:endParaRPr lang="en-US" sz="4400" b="1" dirty="0"/>
          </a:p>
          <a:p>
            <a:pPr marL="742950" indent="-742950">
              <a:buAutoNum type="arabicPeriod"/>
            </a:pPr>
            <a:r>
              <a:rPr lang="en-US" sz="4400" b="1" dirty="0" smtClean="0"/>
              <a:t>You should talk on the phone.</a:t>
            </a:r>
          </a:p>
          <a:p>
            <a:pPr marL="742950" indent="-742950">
              <a:buAutoNum type="arabicPeriod"/>
            </a:pPr>
            <a:endParaRPr lang="en-US" sz="4400" b="1" dirty="0"/>
          </a:p>
          <a:p>
            <a:pPr marL="742950" indent="-742950">
              <a:buAutoNum type="arabicPeriod"/>
            </a:pPr>
            <a:r>
              <a:rPr lang="en-US" sz="4400" b="1" dirty="0" smtClean="0"/>
              <a:t>They should read more books.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92200" y="1612900"/>
            <a:ext cx="78994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/>
              <a:t>Debo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caminar</a:t>
            </a:r>
            <a:r>
              <a:rPr lang="en-US" sz="4400" b="1" dirty="0" smtClean="0"/>
              <a:t> a la </a:t>
            </a:r>
            <a:r>
              <a:rPr lang="en-US" sz="4400" b="1" dirty="0" err="1" smtClean="0"/>
              <a:t>escuela</a:t>
            </a:r>
            <a:r>
              <a:rPr lang="en-US" sz="4400" b="1" dirty="0" smtClean="0"/>
              <a:t>.</a:t>
            </a:r>
          </a:p>
          <a:p>
            <a:endParaRPr lang="en-US" sz="4400" b="1" dirty="0"/>
          </a:p>
          <a:p>
            <a:r>
              <a:rPr lang="en-US" sz="4400" b="1" dirty="0" err="1" smtClean="0"/>
              <a:t>Debemos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correr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todos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los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días</a:t>
            </a:r>
            <a:r>
              <a:rPr lang="en-US" sz="4400" b="1" dirty="0" smtClean="0"/>
              <a:t>.</a:t>
            </a:r>
          </a:p>
          <a:p>
            <a:endParaRPr lang="en-US" sz="4400" b="1" dirty="0"/>
          </a:p>
          <a:p>
            <a:r>
              <a:rPr lang="en-US" sz="4400" b="1" dirty="0" err="1" smtClean="0"/>
              <a:t>Debes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hablar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por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tel</a:t>
            </a:r>
            <a:r>
              <a:rPr lang="en-US" sz="4400" b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éfono</a:t>
            </a:r>
            <a:r>
              <a:rPr lang="en-US" sz="4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endParaRPr lang="en-US" sz="4400" b="1" dirty="0"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4400" b="1" dirty="0" smtClean="0">
                <a:ea typeface="Verdana" panose="020B0604030504040204" pitchFamily="34" charset="0"/>
                <a:cs typeface="Verdana" panose="020B0604030504040204" pitchFamily="34" charset="0"/>
              </a:rPr>
              <a:t>Deben leer </a:t>
            </a:r>
            <a:r>
              <a:rPr lang="en-US" sz="4400" b="1" dirty="0" err="1" smtClean="0"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US" sz="4400" b="1" dirty="0" err="1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ás</a:t>
            </a:r>
            <a:r>
              <a:rPr lang="en-US" sz="44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4400" b="1" dirty="0" err="1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libros</a:t>
            </a:r>
            <a:r>
              <a:rPr lang="en-US" sz="4400" b="1" dirty="0" smtClean="0"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611735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" y="203200"/>
            <a:ext cx="11836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¿</a:t>
            </a:r>
            <a:r>
              <a:rPr lang="en-US" sz="4000" dirty="0" err="1" smtClean="0">
                <a:latin typeface="Calibri" panose="020F0502020204030204" pitchFamily="34" charset="0"/>
              </a:rPr>
              <a:t>Qué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</a:rPr>
              <a:t>tipo</a:t>
            </a:r>
            <a:r>
              <a:rPr lang="en-US" sz="4000" dirty="0" smtClean="0">
                <a:latin typeface="Calibri" panose="020F0502020204030204" pitchFamily="34" charset="0"/>
              </a:rPr>
              <a:t> de comida </a:t>
            </a:r>
            <a:r>
              <a:rPr lang="en-US" sz="4000" dirty="0" err="1" smtClean="0">
                <a:latin typeface="Calibri" panose="020F0502020204030204" pitchFamily="34" charset="0"/>
              </a:rPr>
              <a:t>te</a:t>
            </a:r>
            <a:r>
              <a:rPr lang="en-US" sz="4000" dirty="0" smtClean="0">
                <a:latin typeface="Calibri" panose="020F0502020204030204" pitchFamily="34" charset="0"/>
              </a:rPr>
              <a:t> </a:t>
            </a:r>
            <a:r>
              <a:rPr lang="en-US" sz="4000" dirty="0" err="1" smtClean="0">
                <a:latin typeface="Calibri" panose="020F0502020204030204" pitchFamily="34" charset="0"/>
              </a:rPr>
              <a:t>gusta</a:t>
            </a:r>
            <a:r>
              <a:rPr lang="en-US" sz="4000" dirty="0" smtClean="0">
                <a:latin typeface="Calibri" panose="020F0502020204030204" pitchFamily="34" charset="0"/>
              </a:rPr>
              <a:t>? Ask 3 people.</a:t>
            </a:r>
          </a:p>
          <a:p>
            <a:r>
              <a:rPr lang="en-US" sz="4000" dirty="0" smtClean="0">
                <a:latin typeface="Calibri" panose="020F0502020204030204" pitchFamily="34" charset="0"/>
              </a:rPr>
              <a:t>Me </a:t>
            </a:r>
            <a:r>
              <a:rPr lang="en-US" sz="4000" dirty="0" err="1" smtClean="0">
                <a:latin typeface="Calibri" panose="020F0502020204030204" pitchFamily="34" charset="0"/>
              </a:rPr>
              <a:t>gusta</a:t>
            </a:r>
            <a:r>
              <a:rPr lang="en-US" sz="4000" dirty="0" smtClean="0">
                <a:latin typeface="Calibri" panose="020F0502020204030204" pitchFamily="34" charset="0"/>
              </a:rPr>
              <a:t> la comida…</a:t>
            </a:r>
          </a:p>
          <a:p>
            <a:r>
              <a:rPr lang="en-US" sz="4000" dirty="0">
                <a:latin typeface="Calibri" panose="020F0502020204030204" pitchFamily="34" charset="0"/>
              </a:rPr>
              <a:t>	</a:t>
            </a:r>
            <a:r>
              <a:rPr lang="en-US" sz="4000" dirty="0" smtClean="0">
                <a:latin typeface="Calibri" panose="020F0502020204030204" pitchFamily="34" charset="0"/>
              </a:rPr>
              <a:t>picante</a:t>
            </a:r>
          </a:p>
          <a:p>
            <a:r>
              <a:rPr lang="en-US" sz="4000" dirty="0">
                <a:latin typeface="Calibri" panose="020F0502020204030204" pitchFamily="34" charset="0"/>
              </a:rPr>
              <a:t>	</a:t>
            </a:r>
            <a:r>
              <a:rPr lang="en-US" sz="4000" dirty="0" err="1" smtClean="0">
                <a:latin typeface="Calibri" panose="020F0502020204030204" pitchFamily="34" charset="0"/>
              </a:rPr>
              <a:t>dulce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en-US" sz="4000" dirty="0">
                <a:latin typeface="Calibri" panose="020F0502020204030204" pitchFamily="34" charset="0"/>
              </a:rPr>
              <a:t>	</a:t>
            </a:r>
            <a:r>
              <a:rPr lang="en-US" sz="4000" dirty="0" err="1" smtClean="0">
                <a:latin typeface="Calibri" panose="020F0502020204030204" pitchFamily="34" charset="0"/>
              </a:rPr>
              <a:t>fresca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en-US" sz="4000" dirty="0">
                <a:latin typeface="Calibri" panose="020F0502020204030204" pitchFamily="34" charset="0"/>
              </a:rPr>
              <a:t>	</a:t>
            </a:r>
            <a:r>
              <a:rPr lang="en-US" sz="4000" dirty="0" err="1" smtClean="0">
                <a:latin typeface="Calibri" panose="020F0502020204030204" pitchFamily="34" charset="0"/>
              </a:rPr>
              <a:t>frita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en-US" sz="4000" dirty="0">
                <a:latin typeface="Calibri" panose="020F0502020204030204" pitchFamily="34" charset="0"/>
              </a:rPr>
              <a:t>	</a:t>
            </a:r>
            <a:r>
              <a:rPr lang="en-US" sz="4000" dirty="0" err="1" smtClean="0">
                <a:latin typeface="Calibri" panose="020F0502020204030204" pitchFamily="34" charset="0"/>
              </a:rPr>
              <a:t>hervida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en-US" sz="4000" dirty="0">
                <a:latin typeface="Calibri" panose="020F0502020204030204" pitchFamily="34" charset="0"/>
              </a:rPr>
              <a:t>	</a:t>
            </a:r>
            <a:r>
              <a:rPr lang="en-US" sz="4000" dirty="0" smtClean="0">
                <a:latin typeface="Calibri" panose="020F0502020204030204" pitchFamily="34" charset="0"/>
              </a:rPr>
              <a:t>al </a:t>
            </a:r>
            <a:r>
              <a:rPr lang="en-US" sz="4000" dirty="0" err="1" smtClean="0">
                <a:latin typeface="Calibri" panose="020F0502020204030204" pitchFamily="34" charset="0"/>
              </a:rPr>
              <a:t>horno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en-US" sz="4000" dirty="0">
                <a:latin typeface="Calibri" panose="020F0502020204030204" pitchFamily="34" charset="0"/>
              </a:rPr>
              <a:t>	</a:t>
            </a:r>
            <a:r>
              <a:rPr lang="en-US" sz="4000" dirty="0" smtClean="0">
                <a:latin typeface="Calibri" panose="020F0502020204030204" pitchFamily="34" charset="0"/>
              </a:rPr>
              <a:t>a la </a:t>
            </a:r>
            <a:r>
              <a:rPr lang="en-US" sz="4000" dirty="0" err="1" smtClean="0">
                <a:latin typeface="Calibri" panose="020F0502020204030204" pitchFamily="34" charset="0"/>
              </a:rPr>
              <a:t>parilla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en-US" sz="4000" dirty="0" err="1" smtClean="0">
                <a:latin typeface="Calibri" panose="020F0502020204030204" pitchFamily="34" charset="0"/>
              </a:rPr>
              <a:t>Debes</a:t>
            </a:r>
            <a:r>
              <a:rPr lang="en-US" sz="4000" dirty="0" smtClean="0">
                <a:latin typeface="Calibri" panose="020F0502020204030204" pitchFamily="34" charset="0"/>
              </a:rPr>
              <a:t> comer…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953000" y="1574800"/>
            <a:ext cx="69977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Write down: </a:t>
            </a:r>
          </a:p>
          <a:p>
            <a:r>
              <a:rPr lang="en-US" sz="4000" dirty="0" smtClean="0"/>
              <a:t>A ____ le </a:t>
            </a:r>
            <a:r>
              <a:rPr lang="en-US" sz="4000" dirty="0" err="1" smtClean="0"/>
              <a:t>gusta</a:t>
            </a:r>
            <a:r>
              <a:rPr lang="en-US" sz="4000" dirty="0" smtClean="0"/>
              <a:t> la comida ____.</a:t>
            </a:r>
          </a:p>
          <a:p>
            <a:r>
              <a:rPr lang="en-US" sz="4000" dirty="0" err="1" smtClean="0"/>
              <a:t>Debe</a:t>
            </a:r>
            <a:r>
              <a:rPr lang="en-US" sz="4000" dirty="0" smtClean="0"/>
              <a:t> comer_______.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0381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</TotalTime>
  <Words>80</Words>
  <Application>Microsoft Office PowerPoint</Application>
  <PresentationFormat>Widescreen</PresentationFormat>
  <Paragraphs>28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Ellyn Powers-Wack</dc:creator>
  <cp:lastModifiedBy>Ellyn Powers-Wack</cp:lastModifiedBy>
  <cp:revision>5</cp:revision>
  <dcterms:created xsi:type="dcterms:W3CDTF">2015-12-01T13:22:47Z</dcterms:created>
  <dcterms:modified xsi:type="dcterms:W3CDTF">2015-12-02T07:12:02Z</dcterms:modified>
</cp:coreProperties>
</file>