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7B41-FDFE-4CFE-89BD-AB831C483CAC}" type="datetimeFigureOut">
              <a:rPr lang="es-US" smtClean="0"/>
              <a:t>2/9/2016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2195C-9839-485E-93E2-398D47F5827E}" type="slidenum">
              <a:rPr lang="es-US" smtClean="0"/>
              <a:t>‹#›</a:t>
            </a:fld>
            <a:endParaRPr lang="es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1949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7B41-FDFE-4CFE-89BD-AB831C483CAC}" type="datetimeFigureOut">
              <a:rPr lang="es-US" smtClean="0"/>
              <a:t>2/9/2016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2195C-9839-485E-93E2-398D47F5827E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933128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7B41-FDFE-4CFE-89BD-AB831C483CAC}" type="datetimeFigureOut">
              <a:rPr lang="es-US" smtClean="0"/>
              <a:t>2/9/2016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2195C-9839-485E-93E2-398D47F5827E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33967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7B41-FDFE-4CFE-89BD-AB831C483CAC}" type="datetimeFigureOut">
              <a:rPr lang="es-US" smtClean="0"/>
              <a:t>2/9/2016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2195C-9839-485E-93E2-398D47F5827E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98826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7B41-FDFE-4CFE-89BD-AB831C483CAC}" type="datetimeFigureOut">
              <a:rPr lang="es-US" smtClean="0"/>
              <a:t>2/9/2016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2195C-9839-485E-93E2-398D47F5827E}" type="slidenum">
              <a:rPr lang="es-US" smtClean="0"/>
              <a:t>‹#›</a:t>
            </a:fld>
            <a:endParaRPr lang="es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3423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7B41-FDFE-4CFE-89BD-AB831C483CAC}" type="datetimeFigureOut">
              <a:rPr lang="es-US" smtClean="0"/>
              <a:t>2/9/2016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2195C-9839-485E-93E2-398D47F5827E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9041166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7B41-FDFE-4CFE-89BD-AB831C483CAC}" type="datetimeFigureOut">
              <a:rPr lang="es-US" smtClean="0"/>
              <a:t>2/9/2016</a:t>
            </a:fld>
            <a:endParaRPr lang="es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2195C-9839-485E-93E2-398D47F5827E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0989936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7B41-FDFE-4CFE-89BD-AB831C483CAC}" type="datetimeFigureOut">
              <a:rPr lang="es-US" smtClean="0"/>
              <a:t>2/9/2016</a:t>
            </a:fld>
            <a:endParaRPr lang="es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2195C-9839-485E-93E2-398D47F5827E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60261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7B41-FDFE-4CFE-89BD-AB831C483CAC}" type="datetimeFigureOut">
              <a:rPr lang="es-US" smtClean="0"/>
              <a:t>2/9/2016</a:t>
            </a:fld>
            <a:endParaRPr lang="es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2195C-9839-485E-93E2-398D47F5827E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602356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3847B41-FDFE-4CFE-89BD-AB831C483CAC}" type="datetimeFigureOut">
              <a:rPr lang="es-US" smtClean="0"/>
              <a:t>2/9/2016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C2195C-9839-485E-93E2-398D47F5827E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2963444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7B41-FDFE-4CFE-89BD-AB831C483CAC}" type="datetimeFigureOut">
              <a:rPr lang="es-US" smtClean="0"/>
              <a:t>2/9/2016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2195C-9839-485E-93E2-398D47F5827E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226093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3847B41-FDFE-4CFE-89BD-AB831C483CAC}" type="datetimeFigureOut">
              <a:rPr lang="es-US" smtClean="0"/>
              <a:t>2/9/2016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AC2195C-9839-485E-93E2-398D47F5827E}" type="slidenum">
              <a:rPr lang="es-US" smtClean="0"/>
              <a:t>‹#›</a:t>
            </a:fld>
            <a:endParaRPr lang="es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9290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9700" y="88900"/>
            <a:ext cx="118491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4000" dirty="0" err="1" smtClean="0"/>
              <a:t>Choose</a:t>
            </a:r>
            <a:r>
              <a:rPr lang="es-US" sz="4000" dirty="0" smtClean="0"/>
              <a:t> </a:t>
            </a:r>
            <a:r>
              <a:rPr lang="es-US" sz="4000" dirty="0" err="1" smtClean="0"/>
              <a:t>the</a:t>
            </a:r>
            <a:r>
              <a:rPr lang="es-US" sz="4000" dirty="0" smtClean="0"/>
              <a:t> </a:t>
            </a:r>
            <a:r>
              <a:rPr lang="es-US" sz="4000" dirty="0" err="1" smtClean="0"/>
              <a:t>best</a:t>
            </a:r>
            <a:r>
              <a:rPr lang="es-US" sz="4000" dirty="0" smtClean="0"/>
              <a:t> </a:t>
            </a:r>
            <a:r>
              <a:rPr lang="es-US" sz="4000" dirty="0" err="1" smtClean="0"/>
              <a:t>vocabulary</a:t>
            </a:r>
            <a:r>
              <a:rPr lang="es-US" sz="4000" dirty="0" smtClean="0"/>
              <a:t> Word </a:t>
            </a:r>
            <a:r>
              <a:rPr lang="es-US" sz="4000" dirty="0" err="1" smtClean="0"/>
              <a:t>or</a:t>
            </a:r>
            <a:r>
              <a:rPr lang="es-US" sz="4000" dirty="0" smtClean="0"/>
              <a:t> </a:t>
            </a:r>
            <a:r>
              <a:rPr lang="es-US" sz="4000" dirty="0" err="1" smtClean="0"/>
              <a:t>phrase</a:t>
            </a:r>
            <a:r>
              <a:rPr lang="es-US" sz="4000" dirty="0" smtClean="0"/>
              <a:t> to </a:t>
            </a:r>
            <a:r>
              <a:rPr lang="es-US" sz="4000" dirty="0" err="1" smtClean="0"/>
              <a:t>fill</a:t>
            </a:r>
            <a:r>
              <a:rPr lang="es-US" sz="4000" dirty="0" smtClean="0"/>
              <a:t> in </a:t>
            </a:r>
            <a:r>
              <a:rPr lang="es-US" sz="4000" dirty="0" err="1" smtClean="0"/>
              <a:t>the</a:t>
            </a:r>
            <a:r>
              <a:rPr lang="es-US" sz="4000" dirty="0" smtClean="0"/>
              <a:t> </a:t>
            </a:r>
            <a:r>
              <a:rPr lang="es-US" sz="4000" dirty="0" err="1" smtClean="0"/>
              <a:t>blanks</a:t>
            </a:r>
            <a:r>
              <a:rPr lang="es-US" sz="4000" dirty="0" smtClean="0"/>
              <a:t>.</a:t>
            </a:r>
          </a:p>
          <a:p>
            <a:r>
              <a:rPr lang="es-US" sz="4000" dirty="0" smtClean="0"/>
              <a:t>1. Magdalena no hace nada. Es una persona muy ________.</a:t>
            </a:r>
          </a:p>
          <a:p>
            <a:r>
              <a:rPr lang="es-US" sz="4000" dirty="0" smtClean="0"/>
              <a:t>2.Carmen hace ejercicios todos los días y practica muchos deportes. Es muy ______. </a:t>
            </a:r>
          </a:p>
          <a:p>
            <a:r>
              <a:rPr lang="es-US" sz="4000" dirty="0" smtClean="0"/>
              <a:t>3. David come comida poco saludable y saltea comidas mucho. Debe ________________________.</a:t>
            </a:r>
          </a:p>
          <a:p>
            <a:r>
              <a:rPr lang="es-US" sz="4000" dirty="0" smtClean="0"/>
              <a:t>4. Daniela no duerme (</a:t>
            </a:r>
            <a:r>
              <a:rPr lang="es-US" sz="4000" dirty="0" err="1" smtClean="0"/>
              <a:t>sleep</a:t>
            </a:r>
            <a:r>
              <a:rPr lang="es-US" sz="4000" dirty="0" smtClean="0"/>
              <a:t>) en la noche. Como resulto, está muy _______________. </a:t>
            </a:r>
          </a:p>
          <a:p>
            <a:r>
              <a:rPr lang="es-US" sz="4000" dirty="0" smtClean="0"/>
              <a:t>5. No debemos ______ porque causa cáncer.</a:t>
            </a:r>
            <a:endParaRPr lang="es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85750" y="1936214"/>
            <a:ext cx="87820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4000" dirty="0" smtClean="0"/>
              <a:t>Perezosa</a:t>
            </a:r>
          </a:p>
          <a:p>
            <a:endParaRPr lang="es-US" sz="4000" dirty="0"/>
          </a:p>
          <a:p>
            <a:r>
              <a:rPr lang="es-US" sz="4000" dirty="0" smtClean="0"/>
              <a:t>						activa</a:t>
            </a:r>
          </a:p>
          <a:p>
            <a:endParaRPr lang="es-US" sz="4000" dirty="0"/>
          </a:p>
          <a:p>
            <a:r>
              <a:rPr lang="es-US" sz="4000" dirty="0" smtClean="0"/>
              <a:t>			 tener una dieta balanceada</a:t>
            </a:r>
          </a:p>
          <a:p>
            <a:endParaRPr lang="es-US" sz="4000" dirty="0"/>
          </a:p>
          <a:p>
            <a:r>
              <a:rPr lang="es-US" sz="4000" dirty="0" smtClean="0"/>
              <a:t>		 privada de sueño</a:t>
            </a:r>
          </a:p>
          <a:p>
            <a:r>
              <a:rPr lang="es-US" sz="4000" dirty="0"/>
              <a:t>	</a:t>
            </a:r>
            <a:r>
              <a:rPr lang="es-US" sz="4000" dirty="0" smtClean="0"/>
              <a:t>		    fumar </a:t>
            </a:r>
          </a:p>
          <a:p>
            <a:endParaRPr lang="es-US" sz="4000" dirty="0"/>
          </a:p>
        </p:txBody>
      </p:sp>
    </p:spTree>
    <p:extLst>
      <p:ext uri="{BB962C8B-B14F-4D97-AF65-F5344CB8AC3E}">
        <p14:creationId xmlns:p14="http://schemas.microsoft.com/office/powerpoint/2010/main" val="238482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" y="228600"/>
            <a:ext cx="118237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US" sz="4000" dirty="0" err="1" smtClean="0"/>
              <a:t>Choose</a:t>
            </a:r>
            <a:r>
              <a:rPr lang="es-US" sz="4000" dirty="0" smtClean="0"/>
              <a:t> </a:t>
            </a:r>
            <a:r>
              <a:rPr lang="es-US" sz="4000" dirty="0" err="1" smtClean="0"/>
              <a:t>between</a:t>
            </a:r>
            <a:r>
              <a:rPr lang="es-US" sz="4000" dirty="0" smtClean="0"/>
              <a:t> </a:t>
            </a:r>
            <a:r>
              <a:rPr lang="es-US" sz="4000" b="1" u="sng" dirty="0" smtClean="0"/>
              <a:t>SER</a:t>
            </a:r>
            <a:r>
              <a:rPr lang="es-US" sz="4000" dirty="0" smtClean="0"/>
              <a:t> and </a:t>
            </a:r>
            <a:r>
              <a:rPr lang="es-US" sz="4000" b="1" u="sng" dirty="0" smtClean="0"/>
              <a:t>ESTAR</a:t>
            </a:r>
            <a:r>
              <a:rPr lang="es-US" sz="4000" dirty="0" smtClean="0"/>
              <a:t>. </a:t>
            </a:r>
            <a:r>
              <a:rPr lang="es-US" sz="4000" dirty="0" err="1" smtClean="0"/>
              <a:t>Conjugate</a:t>
            </a:r>
            <a:r>
              <a:rPr lang="es-US" sz="4000" dirty="0" smtClean="0"/>
              <a:t> </a:t>
            </a:r>
            <a:r>
              <a:rPr lang="es-US" sz="4000" dirty="0" err="1" smtClean="0"/>
              <a:t>the</a:t>
            </a:r>
            <a:r>
              <a:rPr lang="es-US" sz="4000" dirty="0" smtClean="0"/>
              <a:t> </a:t>
            </a:r>
            <a:r>
              <a:rPr lang="es-US" sz="4000" dirty="0" err="1" smtClean="0"/>
              <a:t>verb</a:t>
            </a:r>
            <a:r>
              <a:rPr lang="es-US" sz="4000" dirty="0" smtClean="0"/>
              <a:t>.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es-US" sz="4000" dirty="0" smtClean="0"/>
              <a:t>Yo tengo una A en biología. _____ muy contenta hoy.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es-US" sz="4000" dirty="0" smtClean="0"/>
              <a:t>Mi novio tiene la gripe. ____ muy enfermo.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es-US" sz="4000" dirty="0" smtClean="0"/>
              <a:t>Tus hermanos ____ muy guapos.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es-US" sz="4000" dirty="0" smtClean="0"/>
              <a:t>Nosotros ______ de Bolivia.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es-US" sz="4000" dirty="0" smtClean="0"/>
              <a:t>Tú _____ en la clase de historia. </a:t>
            </a:r>
            <a:endParaRPr lang="es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638300" y="1168400"/>
            <a:ext cx="7035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US" sz="4000" dirty="0" smtClean="0"/>
              <a:t>					     estoy</a:t>
            </a:r>
          </a:p>
          <a:p>
            <a:pPr>
              <a:lnSpc>
                <a:spcPct val="150000"/>
              </a:lnSpc>
            </a:pPr>
            <a:r>
              <a:rPr lang="es-US" sz="4000" dirty="0"/>
              <a:t>	</a:t>
            </a:r>
            <a:r>
              <a:rPr lang="es-US" sz="4000" dirty="0" smtClean="0"/>
              <a:t>	  		     está</a:t>
            </a:r>
          </a:p>
          <a:p>
            <a:pPr>
              <a:lnSpc>
                <a:spcPct val="150000"/>
              </a:lnSpc>
            </a:pPr>
            <a:r>
              <a:rPr lang="es-US" sz="4000" dirty="0"/>
              <a:t>	</a:t>
            </a:r>
            <a:r>
              <a:rPr lang="es-US" sz="4000" dirty="0" smtClean="0"/>
              <a:t>	     son</a:t>
            </a:r>
          </a:p>
          <a:p>
            <a:pPr>
              <a:lnSpc>
                <a:spcPct val="150000"/>
              </a:lnSpc>
            </a:pPr>
            <a:r>
              <a:rPr lang="es-US" sz="4000" dirty="0"/>
              <a:t>	</a:t>
            </a:r>
            <a:r>
              <a:rPr lang="es-US" sz="4000" dirty="0" smtClean="0"/>
              <a:t>    somos</a:t>
            </a:r>
          </a:p>
          <a:p>
            <a:pPr>
              <a:lnSpc>
                <a:spcPct val="150000"/>
              </a:lnSpc>
            </a:pPr>
            <a:r>
              <a:rPr lang="es-US" sz="4000" dirty="0"/>
              <a:t>e</a:t>
            </a:r>
            <a:r>
              <a:rPr lang="es-US" sz="4000" dirty="0" smtClean="0"/>
              <a:t>stás       </a:t>
            </a:r>
            <a:endParaRPr lang="es-US" sz="4000" dirty="0"/>
          </a:p>
        </p:txBody>
      </p:sp>
    </p:spTree>
    <p:extLst>
      <p:ext uri="{BB962C8B-B14F-4D97-AF65-F5344CB8AC3E}">
        <p14:creationId xmlns:p14="http://schemas.microsoft.com/office/powerpoint/2010/main" val="424940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" y="0"/>
            <a:ext cx="119253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4000" dirty="0" err="1" smtClean="0"/>
              <a:t>Fill</a:t>
            </a:r>
            <a:r>
              <a:rPr lang="es-US" sz="4000" dirty="0" smtClean="0"/>
              <a:t> in </a:t>
            </a:r>
            <a:r>
              <a:rPr lang="es-US" sz="4000" dirty="0" err="1" smtClean="0"/>
              <a:t>the</a:t>
            </a:r>
            <a:r>
              <a:rPr lang="es-US" sz="4000" dirty="0" smtClean="0"/>
              <a:t> </a:t>
            </a:r>
            <a:r>
              <a:rPr lang="es-US" sz="4000" dirty="0" err="1" smtClean="0"/>
              <a:t>blanks</a:t>
            </a:r>
            <a:r>
              <a:rPr lang="es-US" sz="4000" dirty="0" smtClean="0"/>
              <a:t> </a:t>
            </a:r>
            <a:r>
              <a:rPr lang="es-US" sz="4000" dirty="0" err="1" smtClean="0"/>
              <a:t>using</a:t>
            </a:r>
            <a:r>
              <a:rPr lang="es-US" sz="4000" dirty="0" smtClean="0"/>
              <a:t> </a:t>
            </a:r>
            <a:r>
              <a:rPr lang="es-US" sz="4000" dirty="0" err="1" smtClean="0"/>
              <a:t>the</a:t>
            </a:r>
            <a:r>
              <a:rPr lang="es-US" sz="4000" dirty="0" smtClean="0"/>
              <a:t> </a:t>
            </a:r>
            <a:r>
              <a:rPr lang="es-US" sz="4000" dirty="0" err="1" smtClean="0"/>
              <a:t>present</a:t>
            </a:r>
            <a:r>
              <a:rPr lang="es-US" sz="4000" dirty="0" smtClean="0"/>
              <a:t> </a:t>
            </a:r>
            <a:r>
              <a:rPr lang="es-US" sz="4000" dirty="0" err="1" smtClean="0"/>
              <a:t>progressive</a:t>
            </a:r>
            <a:r>
              <a:rPr lang="es-US" sz="4000" dirty="0" smtClean="0"/>
              <a:t>. </a:t>
            </a:r>
          </a:p>
          <a:p>
            <a:r>
              <a:rPr lang="es-US" sz="4000" dirty="0" smtClean="0"/>
              <a:t>Ejemplo: (ella) </a:t>
            </a:r>
            <a:r>
              <a:rPr lang="es-US" sz="4000" u="sng" dirty="0" smtClean="0"/>
              <a:t>está </a:t>
            </a:r>
            <a:r>
              <a:rPr lang="es-US" sz="4000" dirty="0" smtClean="0"/>
              <a:t> </a:t>
            </a:r>
            <a:r>
              <a:rPr lang="es-US" sz="4000" u="sng" dirty="0" smtClean="0"/>
              <a:t>preparando</a:t>
            </a:r>
            <a:r>
              <a:rPr lang="es-US" sz="4000" dirty="0" smtClean="0"/>
              <a:t> (preparar) la cena.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es-US" sz="4000" dirty="0" smtClean="0"/>
              <a:t>Ustedes ______ ____________ (estornudar) mucho.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es-US" sz="4000" dirty="0" smtClean="0"/>
              <a:t>(yo) ______ _________ (comer) una ensalada.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es-US" sz="4000" dirty="0" smtClean="0"/>
              <a:t>Mi hija _____ _________ (toser) mucho esta noche.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es-US" sz="4000" dirty="0" smtClean="0"/>
              <a:t>(nosotras) ________ _______ (jugar) al baloncesto.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es-US" sz="4000" dirty="0" smtClean="0"/>
              <a:t>(tú) ______ _________ (hacer) ejercicios en el gimnasio.</a:t>
            </a:r>
            <a:endParaRPr lang="es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968500" y="1193800"/>
            <a:ext cx="89027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US" sz="4000" dirty="0"/>
              <a:t>	</a:t>
            </a:r>
            <a:r>
              <a:rPr lang="es-US" sz="4000" dirty="0" smtClean="0"/>
              <a:t>están    estornudando</a:t>
            </a:r>
          </a:p>
          <a:p>
            <a:pPr>
              <a:lnSpc>
                <a:spcPct val="150000"/>
              </a:lnSpc>
            </a:pPr>
            <a:r>
              <a:rPr lang="es-US" sz="4000" dirty="0" smtClean="0"/>
              <a:t> estoy    comiendo</a:t>
            </a:r>
          </a:p>
          <a:p>
            <a:pPr>
              <a:lnSpc>
                <a:spcPct val="150000"/>
              </a:lnSpc>
            </a:pPr>
            <a:r>
              <a:rPr lang="es-US" sz="4000" dirty="0"/>
              <a:t> </a:t>
            </a:r>
            <a:r>
              <a:rPr lang="es-US" sz="4000" dirty="0" smtClean="0"/>
              <a:t>     está     tosiendo</a:t>
            </a:r>
          </a:p>
          <a:p>
            <a:pPr>
              <a:lnSpc>
                <a:spcPct val="150000"/>
              </a:lnSpc>
            </a:pPr>
            <a:r>
              <a:rPr lang="es-US" sz="4000" dirty="0"/>
              <a:t>	</a:t>
            </a:r>
            <a:r>
              <a:rPr lang="es-US" sz="4000" dirty="0" smtClean="0"/>
              <a:t>    estamos   jugando</a:t>
            </a:r>
          </a:p>
          <a:p>
            <a:pPr>
              <a:lnSpc>
                <a:spcPct val="150000"/>
              </a:lnSpc>
            </a:pPr>
            <a:r>
              <a:rPr lang="es-US" sz="4000" dirty="0" smtClean="0"/>
              <a:t>estás     haciendo</a:t>
            </a:r>
            <a:endParaRPr lang="es-US" sz="4000" dirty="0"/>
          </a:p>
        </p:txBody>
      </p:sp>
    </p:spTree>
    <p:extLst>
      <p:ext uri="{BB962C8B-B14F-4D97-AF65-F5344CB8AC3E}">
        <p14:creationId xmlns:p14="http://schemas.microsoft.com/office/powerpoint/2010/main" val="317214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400" y="254000"/>
            <a:ext cx="117475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4000" dirty="0" err="1" smtClean="0"/>
              <a:t>Quiz</a:t>
            </a:r>
            <a:endParaRPr lang="es-US" sz="4000" dirty="0" smtClean="0"/>
          </a:p>
          <a:p>
            <a:r>
              <a:rPr lang="es-US" sz="4000" dirty="0" err="1" smtClean="0"/>
              <a:t>Vocabulary</a:t>
            </a:r>
            <a:r>
              <a:rPr lang="es-US" sz="4000" dirty="0" smtClean="0"/>
              <a:t>: 1/27, </a:t>
            </a:r>
            <a:r>
              <a:rPr lang="es-US" sz="4000" dirty="0" err="1" smtClean="0"/>
              <a:t>emotions</a:t>
            </a:r>
            <a:r>
              <a:rPr lang="es-US" sz="4000" dirty="0" smtClean="0"/>
              <a:t> and </a:t>
            </a:r>
            <a:r>
              <a:rPr lang="es-US" sz="4000" dirty="0" err="1" smtClean="0"/>
              <a:t>conditions</a:t>
            </a:r>
            <a:r>
              <a:rPr lang="es-US" sz="4000" dirty="0" smtClean="0"/>
              <a:t>, </a:t>
            </a:r>
            <a:r>
              <a:rPr lang="es-US" sz="4000" dirty="0" err="1" smtClean="0"/>
              <a:t>matching</a:t>
            </a:r>
            <a:r>
              <a:rPr lang="es-US" sz="4000" dirty="0" smtClean="0"/>
              <a:t>, Word </a:t>
            </a:r>
            <a:r>
              <a:rPr lang="es-US" sz="4000" dirty="0" err="1" smtClean="0"/>
              <a:t>bank</a:t>
            </a:r>
            <a:r>
              <a:rPr lang="es-US" sz="4000" dirty="0" smtClean="0"/>
              <a:t> </a:t>
            </a:r>
            <a:r>
              <a:rPr lang="es-US" sz="4000" dirty="0" err="1" smtClean="0"/>
              <a:t>provided</a:t>
            </a:r>
            <a:r>
              <a:rPr lang="es-US" sz="4000" dirty="0" smtClean="0"/>
              <a:t>.</a:t>
            </a:r>
          </a:p>
          <a:p>
            <a:r>
              <a:rPr lang="es-US" sz="4000" dirty="0" smtClean="0"/>
              <a:t>Ser &amp; Estar: </a:t>
            </a:r>
            <a:r>
              <a:rPr lang="es-US" sz="4000" dirty="0" err="1" smtClean="0"/>
              <a:t>choose</a:t>
            </a:r>
            <a:r>
              <a:rPr lang="es-US" sz="4000" dirty="0" smtClean="0"/>
              <a:t> </a:t>
            </a:r>
            <a:r>
              <a:rPr lang="es-US" sz="4000" dirty="0" err="1" smtClean="0"/>
              <a:t>between</a:t>
            </a:r>
            <a:r>
              <a:rPr lang="es-US" sz="4000" dirty="0" smtClean="0"/>
              <a:t> Ser and Estar to complete </a:t>
            </a:r>
            <a:r>
              <a:rPr lang="es-US" sz="4000" dirty="0" err="1" smtClean="0"/>
              <a:t>the</a:t>
            </a:r>
            <a:r>
              <a:rPr lang="es-US" sz="4000" dirty="0" smtClean="0"/>
              <a:t> </a:t>
            </a:r>
            <a:r>
              <a:rPr lang="es-US" sz="4000" dirty="0" err="1" smtClean="0"/>
              <a:t>sentence</a:t>
            </a:r>
            <a:r>
              <a:rPr lang="es-US" sz="4000" dirty="0" smtClean="0"/>
              <a:t>, </a:t>
            </a:r>
            <a:r>
              <a:rPr lang="es-US" sz="4000" dirty="0" err="1" smtClean="0"/>
              <a:t>multiple</a:t>
            </a:r>
            <a:r>
              <a:rPr lang="es-US" sz="4000" dirty="0" smtClean="0"/>
              <a:t> </a:t>
            </a:r>
            <a:r>
              <a:rPr lang="es-US" sz="4000" dirty="0" err="1" smtClean="0"/>
              <a:t>choice</a:t>
            </a:r>
            <a:r>
              <a:rPr lang="es-US" sz="4000" dirty="0" smtClean="0"/>
              <a:t>.</a:t>
            </a:r>
          </a:p>
          <a:p>
            <a:r>
              <a:rPr lang="es-US" sz="4000" dirty="0" err="1" smtClean="0"/>
              <a:t>Present</a:t>
            </a:r>
            <a:r>
              <a:rPr lang="es-US" sz="4000" dirty="0" smtClean="0"/>
              <a:t> </a:t>
            </a:r>
            <a:r>
              <a:rPr lang="es-US" sz="4000" dirty="0" err="1" smtClean="0"/>
              <a:t>progressive</a:t>
            </a:r>
            <a:r>
              <a:rPr lang="es-US" sz="4000" dirty="0" smtClean="0"/>
              <a:t>: </a:t>
            </a:r>
            <a:r>
              <a:rPr lang="es-US" sz="4000" dirty="0" err="1" smtClean="0"/>
              <a:t>fill</a:t>
            </a:r>
            <a:r>
              <a:rPr lang="es-US" sz="4000" dirty="0" smtClean="0"/>
              <a:t> in </a:t>
            </a:r>
            <a:r>
              <a:rPr lang="es-US" sz="4000" dirty="0" err="1" smtClean="0"/>
              <a:t>the</a:t>
            </a:r>
            <a:r>
              <a:rPr lang="es-US" sz="4000" dirty="0" smtClean="0"/>
              <a:t> </a:t>
            </a:r>
            <a:r>
              <a:rPr lang="es-US" sz="4000" dirty="0" err="1" smtClean="0"/>
              <a:t>blanks</a:t>
            </a:r>
            <a:r>
              <a:rPr lang="es-US" sz="4000" dirty="0" smtClean="0"/>
              <a:t> </a:t>
            </a:r>
            <a:r>
              <a:rPr lang="es-US" sz="4000" dirty="0" err="1" smtClean="0"/>
              <a:t>with</a:t>
            </a:r>
            <a:r>
              <a:rPr lang="es-US" sz="4000" dirty="0" smtClean="0"/>
              <a:t> </a:t>
            </a:r>
            <a:r>
              <a:rPr lang="es-US" sz="4000" dirty="0" err="1" smtClean="0"/>
              <a:t>the</a:t>
            </a:r>
            <a:r>
              <a:rPr lang="es-US" sz="4000" dirty="0" smtClean="0"/>
              <a:t> </a:t>
            </a:r>
            <a:r>
              <a:rPr lang="es-US" sz="4000" dirty="0" err="1" smtClean="0"/>
              <a:t>correct</a:t>
            </a:r>
            <a:r>
              <a:rPr lang="es-US" sz="4000" dirty="0" smtClean="0"/>
              <a:t> </a:t>
            </a:r>
            <a:r>
              <a:rPr lang="es-US" sz="4000" dirty="0" err="1" smtClean="0"/>
              <a:t>form</a:t>
            </a:r>
            <a:r>
              <a:rPr lang="es-US" sz="4000" dirty="0" smtClean="0"/>
              <a:t> of estar and </a:t>
            </a:r>
            <a:r>
              <a:rPr lang="es-US" sz="4000" dirty="0" err="1" smtClean="0"/>
              <a:t>the</a:t>
            </a:r>
            <a:r>
              <a:rPr lang="es-US" sz="4000" dirty="0" smtClean="0"/>
              <a:t> </a:t>
            </a:r>
            <a:r>
              <a:rPr lang="es-US" sz="4000" dirty="0" err="1" smtClean="0"/>
              <a:t>present</a:t>
            </a:r>
            <a:r>
              <a:rPr lang="es-US" sz="4000" dirty="0" smtClean="0"/>
              <a:t> </a:t>
            </a:r>
            <a:r>
              <a:rPr lang="es-US" sz="4000" dirty="0" err="1" smtClean="0"/>
              <a:t>progressive</a:t>
            </a:r>
            <a:r>
              <a:rPr lang="es-US" sz="4000" dirty="0" smtClean="0"/>
              <a:t> of </a:t>
            </a:r>
            <a:r>
              <a:rPr lang="es-US" sz="4000" dirty="0" err="1" smtClean="0"/>
              <a:t>the</a:t>
            </a:r>
            <a:r>
              <a:rPr lang="es-US" sz="4000" dirty="0" smtClean="0"/>
              <a:t> </a:t>
            </a:r>
            <a:r>
              <a:rPr lang="es-US" sz="4000" dirty="0" err="1" smtClean="0"/>
              <a:t>verb</a:t>
            </a:r>
            <a:r>
              <a:rPr lang="es-US" sz="4000" dirty="0" smtClean="0"/>
              <a:t> </a:t>
            </a:r>
            <a:r>
              <a:rPr lang="es-US" sz="4000" dirty="0" err="1" smtClean="0"/>
              <a:t>provided</a:t>
            </a:r>
            <a:r>
              <a:rPr lang="es-US" sz="4000" dirty="0" smtClean="0"/>
              <a:t> in </a:t>
            </a:r>
            <a:r>
              <a:rPr lang="es-US" sz="4000" dirty="0" err="1" smtClean="0"/>
              <a:t>parentheses</a:t>
            </a:r>
            <a:r>
              <a:rPr lang="es-US" sz="4000" dirty="0" smtClean="0"/>
              <a:t>. </a:t>
            </a:r>
          </a:p>
          <a:p>
            <a:r>
              <a:rPr lang="es-US" sz="4000" dirty="0" smtClean="0"/>
              <a:t>Reading: </a:t>
            </a:r>
            <a:r>
              <a:rPr lang="es-US" sz="4000" dirty="0" err="1" smtClean="0"/>
              <a:t>read</a:t>
            </a:r>
            <a:r>
              <a:rPr lang="es-US" sz="4000" dirty="0" smtClean="0"/>
              <a:t> a </a:t>
            </a:r>
            <a:r>
              <a:rPr lang="es-US" sz="4000" dirty="0" err="1" smtClean="0"/>
              <a:t>passage</a:t>
            </a:r>
            <a:r>
              <a:rPr lang="es-US" sz="4000" dirty="0" smtClean="0"/>
              <a:t> and </a:t>
            </a:r>
            <a:r>
              <a:rPr lang="es-US" sz="4000" dirty="0" err="1" smtClean="0"/>
              <a:t>answer</a:t>
            </a:r>
            <a:r>
              <a:rPr lang="es-US" sz="4000" dirty="0" smtClean="0"/>
              <a:t> </a:t>
            </a:r>
            <a:r>
              <a:rPr lang="es-US" sz="4000" dirty="0" err="1" smtClean="0"/>
              <a:t>multiple</a:t>
            </a:r>
            <a:r>
              <a:rPr lang="es-US" sz="4000" dirty="0" smtClean="0"/>
              <a:t> </a:t>
            </a:r>
            <a:r>
              <a:rPr lang="es-US" sz="4000" dirty="0" err="1" smtClean="0"/>
              <a:t>choice</a:t>
            </a:r>
            <a:r>
              <a:rPr lang="es-US" sz="4000" dirty="0" smtClean="0"/>
              <a:t> </a:t>
            </a:r>
            <a:r>
              <a:rPr lang="es-US" sz="4000" dirty="0" err="1" smtClean="0"/>
              <a:t>questions</a:t>
            </a:r>
            <a:r>
              <a:rPr lang="es-US" sz="4000" dirty="0" smtClean="0"/>
              <a:t>. </a:t>
            </a:r>
            <a:endParaRPr lang="es-US" sz="4000" dirty="0"/>
          </a:p>
        </p:txBody>
      </p:sp>
    </p:spTree>
    <p:extLst>
      <p:ext uri="{BB962C8B-B14F-4D97-AF65-F5344CB8AC3E}">
        <p14:creationId xmlns:p14="http://schemas.microsoft.com/office/powerpoint/2010/main" val="173864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4000" y="134412"/>
            <a:ext cx="11938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US" sz="4000" dirty="0" smtClean="0">
                <a:solidFill>
                  <a:prstClr val="black"/>
                </a:solidFill>
                <a:latin typeface="Gill Sans MT" panose="020B0502020104020203"/>
              </a:rPr>
              <a:t>1. La </a:t>
            </a:r>
            <a:r>
              <a:rPr lang="es-US" sz="4000" dirty="0">
                <a:solidFill>
                  <a:prstClr val="black"/>
                </a:solidFill>
                <a:latin typeface="Gill Sans MT" panose="020B0502020104020203"/>
              </a:rPr>
              <a:t>fiesta </a:t>
            </a:r>
            <a:r>
              <a:rPr lang="es-US" sz="4000" dirty="0" smtClean="0">
                <a:solidFill>
                  <a:prstClr val="black"/>
                </a:solidFill>
                <a:latin typeface="Gill Sans MT" panose="020B0502020104020203"/>
              </a:rPr>
              <a:t>____ </a:t>
            </a:r>
            <a:r>
              <a:rPr lang="es-US" sz="4000" dirty="0">
                <a:solidFill>
                  <a:prstClr val="black"/>
                </a:solidFill>
                <a:latin typeface="Gill Sans MT" panose="020B0502020104020203"/>
              </a:rPr>
              <a:t>a las ocho de la noche</a:t>
            </a:r>
            <a:r>
              <a:rPr lang="es-US" sz="4000" dirty="0" smtClean="0">
                <a:solidFill>
                  <a:prstClr val="black"/>
                </a:solidFill>
                <a:latin typeface="Gill Sans MT" panose="020B0502020104020203"/>
              </a:rPr>
              <a:t>.</a:t>
            </a:r>
          </a:p>
          <a:p>
            <a:pPr lvl="0"/>
            <a:r>
              <a:rPr lang="es-US" sz="4000" dirty="0" smtClean="0">
                <a:solidFill>
                  <a:prstClr val="black"/>
                </a:solidFill>
                <a:latin typeface="Gill Sans MT" panose="020B0502020104020203"/>
              </a:rPr>
              <a:t>(a) Está       (b) Son           (c) Es  </a:t>
            </a:r>
          </a:p>
          <a:p>
            <a:pPr lvl="0"/>
            <a:r>
              <a:rPr lang="es-US" sz="4000" dirty="0" smtClean="0">
                <a:solidFill>
                  <a:prstClr val="black"/>
                </a:solidFill>
                <a:latin typeface="Gill Sans MT" panose="020B0502020104020203"/>
              </a:rPr>
              <a:t>2. Mi primo ___ camarero en un restaurante muy elegante.</a:t>
            </a:r>
          </a:p>
          <a:p>
            <a:pPr lvl="0"/>
            <a:r>
              <a:rPr lang="es-US" sz="4000" dirty="0" smtClean="0">
                <a:solidFill>
                  <a:prstClr val="black"/>
                </a:solidFill>
                <a:latin typeface="Gill Sans MT" panose="020B0502020104020203"/>
              </a:rPr>
              <a:t>(a) Es           (b) Son            (c) está  </a:t>
            </a:r>
            <a:endParaRPr lang="es-US" sz="4000" dirty="0">
              <a:solidFill>
                <a:prstClr val="black"/>
              </a:solidFill>
              <a:latin typeface="Gill Sans MT" panose="020B0502020104020203"/>
            </a:endParaRPr>
          </a:p>
          <a:p>
            <a:pPr lvl="0"/>
            <a:r>
              <a:rPr lang="es-US" sz="4000" dirty="0" smtClean="0">
                <a:solidFill>
                  <a:prstClr val="black"/>
                </a:solidFill>
                <a:latin typeface="Gill Sans MT" panose="020B0502020104020203"/>
              </a:rPr>
              <a:t>3.Carmen </a:t>
            </a:r>
            <a:r>
              <a:rPr lang="es-US" sz="4000" dirty="0">
                <a:solidFill>
                  <a:prstClr val="black"/>
                </a:solidFill>
                <a:latin typeface="Gill Sans MT" panose="020B0502020104020203"/>
              </a:rPr>
              <a:t>y Pilar </a:t>
            </a:r>
            <a:r>
              <a:rPr lang="es-US" sz="4000" dirty="0" smtClean="0">
                <a:solidFill>
                  <a:prstClr val="black"/>
                </a:solidFill>
                <a:latin typeface="Gill Sans MT" panose="020B0502020104020203"/>
              </a:rPr>
              <a:t>_____ </a:t>
            </a:r>
            <a:r>
              <a:rPr lang="es-US" sz="4000" dirty="0">
                <a:solidFill>
                  <a:prstClr val="black"/>
                </a:solidFill>
                <a:latin typeface="Gill Sans MT" panose="020B0502020104020203"/>
              </a:rPr>
              <a:t>en la playa hoy</a:t>
            </a:r>
            <a:r>
              <a:rPr lang="es-US" sz="4000" dirty="0" smtClean="0">
                <a:solidFill>
                  <a:prstClr val="black"/>
                </a:solidFill>
                <a:latin typeface="Gill Sans MT" panose="020B0502020104020203"/>
              </a:rPr>
              <a:t>.</a:t>
            </a:r>
          </a:p>
          <a:p>
            <a:pPr lvl="0"/>
            <a:r>
              <a:rPr lang="es-US" sz="4000" dirty="0" smtClean="0">
                <a:solidFill>
                  <a:prstClr val="black"/>
                </a:solidFill>
                <a:latin typeface="Gill Sans MT" panose="020B0502020104020203"/>
              </a:rPr>
              <a:t>(a) Está        (b) Están         (c) Son </a:t>
            </a:r>
            <a:endParaRPr lang="es-US" sz="4000" dirty="0">
              <a:solidFill>
                <a:prstClr val="black"/>
              </a:solidFill>
              <a:latin typeface="Gill Sans MT" panose="020B0502020104020203"/>
            </a:endParaRPr>
          </a:p>
          <a:p>
            <a:pPr lvl="0"/>
            <a:r>
              <a:rPr lang="es-US" sz="4000" dirty="0" smtClean="0">
                <a:solidFill>
                  <a:prstClr val="black"/>
                </a:solidFill>
                <a:latin typeface="Gill Sans MT" panose="020B0502020104020203"/>
              </a:rPr>
              <a:t>4. (nosotros)________ </a:t>
            </a:r>
            <a:r>
              <a:rPr lang="es-US" sz="4000" dirty="0">
                <a:solidFill>
                  <a:prstClr val="black"/>
                </a:solidFill>
                <a:latin typeface="Gill Sans MT" panose="020B0502020104020203"/>
              </a:rPr>
              <a:t>muy inteligentes</a:t>
            </a:r>
            <a:r>
              <a:rPr lang="es-US" sz="4000" dirty="0" smtClean="0">
                <a:solidFill>
                  <a:prstClr val="black"/>
                </a:solidFill>
                <a:latin typeface="Gill Sans MT" panose="020B0502020104020203"/>
              </a:rPr>
              <a:t>.</a:t>
            </a:r>
          </a:p>
          <a:p>
            <a:pPr lvl="0"/>
            <a:r>
              <a:rPr lang="es-US" sz="4000" dirty="0" smtClean="0">
                <a:solidFill>
                  <a:prstClr val="black"/>
                </a:solidFill>
                <a:latin typeface="Gill Sans MT" panose="020B0502020104020203"/>
              </a:rPr>
              <a:t>(a) Son         (b) estamos   (c) somos </a:t>
            </a:r>
          </a:p>
          <a:p>
            <a:pPr lvl="0"/>
            <a:r>
              <a:rPr lang="es-US" sz="4000" dirty="0" smtClean="0">
                <a:solidFill>
                  <a:prstClr val="black"/>
                </a:solidFill>
                <a:latin typeface="Gill Sans MT" panose="020B0502020104020203"/>
              </a:rPr>
              <a:t>5. Mis abuelos _____ de Perú.</a:t>
            </a:r>
          </a:p>
          <a:p>
            <a:pPr lvl="0"/>
            <a:r>
              <a:rPr lang="es-US" sz="4000" dirty="0" smtClean="0">
                <a:solidFill>
                  <a:prstClr val="black"/>
                </a:solidFill>
                <a:latin typeface="Gill Sans MT" panose="020B0502020104020203"/>
              </a:rPr>
              <a:t>(a) Está         (b) son            (c) están   </a:t>
            </a:r>
            <a:endParaRPr lang="es-US" sz="4000" dirty="0">
              <a:solidFill>
                <a:prstClr val="black"/>
              </a:solidFill>
              <a:latin typeface="Gill Sans MT" panose="020B0502020104020203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413500" y="787400"/>
            <a:ext cx="1562100" cy="6477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7" name="Rounded Rectangle 6"/>
          <p:cNvSpPr/>
          <p:nvPr/>
        </p:nvSpPr>
        <p:spPr>
          <a:xfrm>
            <a:off x="3302000" y="3848100"/>
            <a:ext cx="2362200" cy="6477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8" name="Rounded Rectangle 7"/>
          <p:cNvSpPr/>
          <p:nvPr/>
        </p:nvSpPr>
        <p:spPr>
          <a:xfrm>
            <a:off x="254000" y="2654300"/>
            <a:ext cx="1549400" cy="6477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9" name="Rounded Rectangle 8"/>
          <p:cNvSpPr/>
          <p:nvPr/>
        </p:nvSpPr>
        <p:spPr>
          <a:xfrm>
            <a:off x="6680200" y="5105400"/>
            <a:ext cx="2540000" cy="6477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10" name="Rounded Rectangle 9"/>
          <p:cNvSpPr/>
          <p:nvPr/>
        </p:nvSpPr>
        <p:spPr>
          <a:xfrm>
            <a:off x="3302000" y="6331079"/>
            <a:ext cx="2012950" cy="526921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74700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30243"/>
            <a:ext cx="11811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4000" dirty="0" smtClean="0">
                <a:solidFill>
                  <a:prstClr val="black"/>
                </a:solidFill>
              </a:rPr>
              <a:t>1. </a:t>
            </a:r>
            <a:r>
              <a:rPr lang="es-ES" sz="4000" dirty="0">
                <a:solidFill>
                  <a:prstClr val="black"/>
                </a:solidFill>
              </a:rPr>
              <a:t>Miguel y Elena </a:t>
            </a:r>
            <a:r>
              <a:rPr lang="es-ES" sz="4000" dirty="0" smtClean="0">
                <a:solidFill>
                  <a:prstClr val="black"/>
                </a:solidFill>
              </a:rPr>
              <a:t>_____ _______ </a:t>
            </a:r>
            <a:r>
              <a:rPr lang="es-ES" sz="4000" dirty="0">
                <a:solidFill>
                  <a:prstClr val="black"/>
                </a:solidFill>
              </a:rPr>
              <a:t>(vivir) en un apartamento en </a:t>
            </a:r>
            <a:r>
              <a:rPr lang="es-ES" sz="4000" dirty="0" smtClean="0">
                <a:solidFill>
                  <a:prstClr val="black"/>
                </a:solidFill>
              </a:rPr>
              <a:t>una casa muy grande. </a:t>
            </a:r>
            <a:endParaRPr lang="es-ES" sz="4000" dirty="0">
              <a:solidFill>
                <a:prstClr val="black"/>
              </a:solidFill>
            </a:endParaRPr>
          </a:p>
          <a:p>
            <a:pPr lvl="0"/>
            <a:r>
              <a:rPr lang="es-ES" sz="4000" dirty="0" smtClean="0">
                <a:solidFill>
                  <a:prstClr val="black"/>
                </a:solidFill>
              </a:rPr>
              <a:t>2. </a:t>
            </a:r>
            <a:r>
              <a:rPr lang="es-ES" sz="4000" dirty="0">
                <a:solidFill>
                  <a:prstClr val="black"/>
                </a:solidFill>
              </a:rPr>
              <a:t>El amigo de Antonio </a:t>
            </a:r>
            <a:r>
              <a:rPr lang="es-ES" sz="4000" dirty="0" smtClean="0">
                <a:solidFill>
                  <a:prstClr val="black"/>
                </a:solidFill>
              </a:rPr>
              <a:t>_____ __________ </a:t>
            </a:r>
            <a:r>
              <a:rPr lang="es-ES" sz="4000" dirty="0">
                <a:solidFill>
                  <a:prstClr val="black"/>
                </a:solidFill>
              </a:rPr>
              <a:t>(trabajar) en la oficina hoy. </a:t>
            </a:r>
          </a:p>
          <a:p>
            <a:pPr lvl="0"/>
            <a:r>
              <a:rPr lang="es-ES" sz="4000" dirty="0" smtClean="0">
                <a:solidFill>
                  <a:prstClr val="black"/>
                </a:solidFill>
              </a:rPr>
              <a:t>3. </a:t>
            </a:r>
            <a:r>
              <a:rPr lang="es-ES" sz="4000" dirty="0">
                <a:solidFill>
                  <a:prstClr val="black"/>
                </a:solidFill>
              </a:rPr>
              <a:t>(Tú) _____ ________ (jugar) al </a:t>
            </a:r>
            <a:r>
              <a:rPr lang="es-ES" sz="4000" dirty="0" smtClean="0">
                <a:solidFill>
                  <a:prstClr val="black"/>
                </a:solidFill>
              </a:rPr>
              <a:t>golf </a:t>
            </a:r>
            <a:r>
              <a:rPr lang="es-ES" sz="4000" dirty="0">
                <a:solidFill>
                  <a:prstClr val="black"/>
                </a:solidFill>
              </a:rPr>
              <a:t>con tu </a:t>
            </a:r>
            <a:r>
              <a:rPr lang="es-ES" sz="4000" dirty="0" smtClean="0">
                <a:solidFill>
                  <a:prstClr val="black"/>
                </a:solidFill>
              </a:rPr>
              <a:t>prima </a:t>
            </a:r>
            <a:r>
              <a:rPr lang="es-ES" sz="4000" dirty="0">
                <a:solidFill>
                  <a:prstClr val="black"/>
                </a:solidFill>
              </a:rPr>
              <a:t>y su amiga</a:t>
            </a:r>
            <a:r>
              <a:rPr lang="es-ES" sz="4000" dirty="0" smtClean="0">
                <a:solidFill>
                  <a:prstClr val="black"/>
                </a:solidFill>
              </a:rPr>
              <a:t>.</a:t>
            </a:r>
          </a:p>
          <a:p>
            <a:r>
              <a:rPr lang="es-ES" sz="4000" dirty="0"/>
              <a:t>4</a:t>
            </a:r>
            <a:r>
              <a:rPr lang="es-ES" sz="4000" dirty="0" smtClean="0"/>
              <a:t>. (Nosotros) ________ </a:t>
            </a:r>
            <a:r>
              <a:rPr lang="es-ES" sz="4000" dirty="0"/>
              <a:t>_________ (comer) en el café. </a:t>
            </a:r>
          </a:p>
          <a:p>
            <a:pPr lvl="0"/>
            <a:r>
              <a:rPr lang="es-ES" sz="4000" dirty="0" smtClean="0">
                <a:solidFill>
                  <a:prstClr val="black"/>
                </a:solidFill>
              </a:rPr>
              <a:t>5. (yo) </a:t>
            </a:r>
            <a:r>
              <a:rPr lang="es-ES" sz="4000" dirty="0" smtClean="0"/>
              <a:t>_____ __________ </a:t>
            </a:r>
            <a:r>
              <a:rPr lang="es-ES" sz="4000" dirty="0"/>
              <a:t>(estudiar) en la biblioteca ahora. </a:t>
            </a:r>
            <a:endParaRPr lang="es-ES" sz="40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430243"/>
            <a:ext cx="71755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4000" dirty="0" smtClean="0"/>
              <a:t>		   están  viviendo</a:t>
            </a:r>
          </a:p>
          <a:p>
            <a:endParaRPr lang="es-US" sz="4000" dirty="0"/>
          </a:p>
          <a:p>
            <a:r>
              <a:rPr lang="es-US" sz="4000" dirty="0" smtClean="0"/>
              <a:t>			     están  trabajando  	</a:t>
            </a:r>
          </a:p>
          <a:p>
            <a:r>
              <a:rPr lang="es-US" sz="4000" dirty="0" smtClean="0"/>
              <a:t>estás   jugando</a:t>
            </a:r>
          </a:p>
          <a:p>
            <a:endParaRPr lang="es-US" sz="4000" dirty="0"/>
          </a:p>
          <a:p>
            <a:r>
              <a:rPr lang="es-US" sz="4000" dirty="0" smtClean="0"/>
              <a:t>            estamos   comiendo</a:t>
            </a:r>
          </a:p>
          <a:p>
            <a:r>
              <a:rPr lang="es-US" sz="4000" dirty="0" smtClean="0"/>
              <a:t>estoy  estudiando</a:t>
            </a:r>
            <a:endParaRPr lang="es-US" sz="4000" dirty="0"/>
          </a:p>
        </p:txBody>
      </p:sp>
    </p:spTree>
    <p:extLst>
      <p:ext uri="{BB962C8B-B14F-4D97-AF65-F5344CB8AC3E}">
        <p14:creationId xmlns:p14="http://schemas.microsoft.com/office/powerpoint/2010/main" val="189043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1899</TotalTime>
  <Words>467</Words>
  <Application>Microsoft Office PowerPoint</Application>
  <PresentationFormat>Widescreen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Gill Sans MT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Ellyn Powers-Wack</dc:creator>
  <cp:lastModifiedBy>Ellyn Powers-Wack</cp:lastModifiedBy>
  <cp:revision>15</cp:revision>
  <dcterms:created xsi:type="dcterms:W3CDTF">2016-02-08T11:18:37Z</dcterms:created>
  <dcterms:modified xsi:type="dcterms:W3CDTF">2016-02-09T19:00:09Z</dcterms:modified>
</cp:coreProperties>
</file>