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53284" y="145670"/>
            <a:ext cx="10058400" cy="833437"/>
          </a:xfrm>
        </p:spPr>
        <p:txBody>
          <a:bodyPr>
            <a:normAutofit/>
          </a:bodyPr>
          <a:lstStyle/>
          <a:p>
            <a:r>
              <a:rPr lang="en-US" dirty="0" smtClean="0"/>
              <a:t>White Board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941" y="1159099"/>
            <a:ext cx="116682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8/11/2015</a:t>
            </a:r>
          </a:p>
          <a:p>
            <a:r>
              <a:rPr lang="en-US" sz="3200" dirty="0" err="1" smtClean="0"/>
              <a:t>Bellwork</a:t>
            </a:r>
            <a:r>
              <a:rPr lang="en-US" sz="3200" dirty="0" smtClean="0"/>
              <a:t>: Name a Spanish-speaking country you would like to visit and why.</a:t>
            </a:r>
          </a:p>
          <a:p>
            <a:r>
              <a:rPr lang="en-US" sz="3200" dirty="0" smtClean="0"/>
              <a:t>Guiding Question: Why is it important to communicate in a different language?</a:t>
            </a:r>
          </a:p>
          <a:p>
            <a:r>
              <a:rPr lang="en-US" sz="3200" dirty="0" smtClean="0"/>
              <a:t>Objective: I can explain the “Path to Proficiency”.</a:t>
            </a:r>
          </a:p>
          <a:p>
            <a:r>
              <a:rPr lang="en-US" sz="3200" dirty="0" smtClean="0"/>
              <a:t>Activity: Proficiency, Spanish-speaking countries</a:t>
            </a:r>
          </a:p>
          <a:p>
            <a:r>
              <a:rPr lang="en-US" sz="3200" dirty="0" smtClean="0"/>
              <a:t>Homework: Return Syllabus Acknowledgement form.</a:t>
            </a:r>
          </a:p>
          <a:p>
            <a:r>
              <a:rPr lang="en-US" sz="3200" dirty="0" smtClean="0"/>
              <a:t>SPI’s: 1.2A, 2.2B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534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30" y="563921"/>
            <a:ext cx="5576047" cy="55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5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833" y="313674"/>
            <a:ext cx="8340051" cy="6230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" y="1275008"/>
            <a:ext cx="258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 Alhambra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79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2" y="304921"/>
            <a:ext cx="4740348" cy="6248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70" y="470239"/>
            <a:ext cx="5413900" cy="591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15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67" y="136874"/>
            <a:ext cx="6200169" cy="6584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1408" y="309093"/>
            <a:ext cx="497124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Argentina</a:t>
            </a:r>
          </a:p>
          <a:p>
            <a:r>
              <a:rPr lang="en-US" dirty="0" smtClean="0"/>
              <a:t>Bolivia</a:t>
            </a:r>
          </a:p>
          <a:p>
            <a:r>
              <a:rPr lang="en-US" dirty="0" smtClean="0"/>
              <a:t>Chile</a:t>
            </a:r>
          </a:p>
          <a:p>
            <a:r>
              <a:rPr lang="en-US" dirty="0" smtClean="0"/>
              <a:t>Colombia</a:t>
            </a:r>
          </a:p>
          <a:p>
            <a:r>
              <a:rPr lang="en-US" dirty="0" smtClean="0"/>
              <a:t>Costa Rica</a:t>
            </a:r>
          </a:p>
          <a:p>
            <a:r>
              <a:rPr lang="en-US" dirty="0" smtClean="0"/>
              <a:t>Cuba</a:t>
            </a:r>
          </a:p>
          <a:p>
            <a:r>
              <a:rPr lang="en-US" dirty="0" smtClean="0"/>
              <a:t>Ecuador</a:t>
            </a:r>
          </a:p>
          <a:p>
            <a:r>
              <a:rPr lang="en-US" dirty="0" smtClean="0"/>
              <a:t>El Salvador</a:t>
            </a:r>
          </a:p>
          <a:p>
            <a:r>
              <a:rPr lang="en-US" dirty="0" smtClean="0"/>
              <a:t>Guatemala</a:t>
            </a:r>
          </a:p>
          <a:p>
            <a:r>
              <a:rPr lang="en-US" dirty="0" smtClean="0"/>
              <a:t>Honduras</a:t>
            </a:r>
          </a:p>
          <a:p>
            <a:r>
              <a:rPr lang="en-US" dirty="0"/>
              <a:t>M</a:t>
            </a:r>
            <a:r>
              <a:rPr lang="en-US" dirty="0" smtClean="0">
                <a:latin typeface="Calibri" panose="020F0502020204030204" pitchFamily="34" charset="0"/>
              </a:rPr>
              <a:t>éxico</a:t>
            </a:r>
            <a:endParaRPr lang="en-US" dirty="0" smtClean="0"/>
          </a:p>
          <a:p>
            <a:r>
              <a:rPr lang="en-US" dirty="0" smtClean="0"/>
              <a:t>Nicaragua</a:t>
            </a:r>
          </a:p>
          <a:p>
            <a:r>
              <a:rPr lang="en-US" dirty="0" smtClean="0"/>
              <a:t>Panam</a:t>
            </a:r>
            <a:r>
              <a:rPr lang="en-US" dirty="0" smtClean="0">
                <a:latin typeface="Calibri" panose="020F0502020204030204" pitchFamily="34" charset="0"/>
              </a:rPr>
              <a:t>á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Paraguay 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Perú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Puerto Rico</a:t>
            </a:r>
          </a:p>
          <a:p>
            <a:r>
              <a:rPr lang="en-US" dirty="0" err="1" smtClean="0">
                <a:latin typeface="Calibri" panose="020F0502020204030204" pitchFamily="34" charset="0"/>
              </a:rPr>
              <a:t>República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Dominicana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/>
              <a:t>Uruguay</a:t>
            </a:r>
          </a:p>
          <a:p>
            <a:r>
              <a:rPr lang="en-US" dirty="0" smtClean="0"/>
              <a:t>Venezuela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7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39" y="184596"/>
            <a:ext cx="6194040" cy="65832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68225" y="373487"/>
            <a:ext cx="515155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</a:t>
            </a:r>
            <a:r>
              <a:rPr lang="en-US" dirty="0" smtClean="0">
                <a:latin typeface="Calibri" panose="020F0502020204030204" pitchFamily="34" charset="0"/>
              </a:rPr>
              <a:t>éxico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Guatemala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El Salvador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Honduras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Nicaragua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Costa Rica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Panamá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Cuba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Calibri" panose="020F0502020204030204" pitchFamily="34" charset="0"/>
              </a:rPr>
              <a:t>República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Dominicana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Puerto Rico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Colombia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Venezuela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Ecuador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Peru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Bolivia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Paraguay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Uruguay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Chile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Calibri" panose="020F0502020204030204" pitchFamily="34" charset="0"/>
              </a:rPr>
              <a:t>Argentina</a:t>
            </a:r>
          </a:p>
        </p:txBody>
      </p:sp>
    </p:spTree>
    <p:extLst>
      <p:ext uri="{BB962C8B-B14F-4D97-AF65-F5344CB8AC3E}">
        <p14:creationId xmlns:p14="http://schemas.microsoft.com/office/powerpoint/2010/main" val="36979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126</TotalTime>
  <Words>108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White Board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Board</dc:title>
  <dc:creator>Ellyn Powers-Wack</dc:creator>
  <cp:lastModifiedBy>Ellyn Powers-Wack</cp:lastModifiedBy>
  <cp:revision>10</cp:revision>
  <dcterms:created xsi:type="dcterms:W3CDTF">2015-08-11T03:08:41Z</dcterms:created>
  <dcterms:modified xsi:type="dcterms:W3CDTF">2015-08-11T05:15:12Z</dcterms:modified>
</cp:coreProperties>
</file>