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8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3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6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8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6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2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8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3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7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01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821" y="186449"/>
            <a:ext cx="1180992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White Board </a:t>
            </a:r>
          </a:p>
          <a:p>
            <a:r>
              <a:rPr lang="en-US" sz="2800" dirty="0" err="1" smtClean="0"/>
              <a:t>Calentamiento</a:t>
            </a:r>
            <a:r>
              <a:rPr lang="en-US" sz="2800" dirty="0" smtClean="0"/>
              <a:t>/: </a:t>
            </a:r>
            <a:r>
              <a:rPr lang="en-US" sz="2800" dirty="0" err="1" smtClean="0"/>
              <a:t>Ordenar</a:t>
            </a:r>
            <a:r>
              <a:rPr lang="en-US" sz="2800" dirty="0"/>
              <a:t> </a:t>
            </a:r>
            <a:r>
              <a:rPr lang="en-US" sz="2800" dirty="0" smtClean="0"/>
              <a:t>(order)- Me </a:t>
            </a:r>
            <a:r>
              <a:rPr lang="en-US" sz="2800" dirty="0" err="1" smtClean="0"/>
              <a:t>llamo</a:t>
            </a:r>
            <a:r>
              <a:rPr lang="en-US" sz="2800" dirty="0" smtClean="0"/>
              <a:t> </a:t>
            </a:r>
            <a:r>
              <a:rPr lang="en-US" sz="2800" dirty="0" err="1" smtClean="0"/>
              <a:t>Sofía</a:t>
            </a:r>
            <a:r>
              <a:rPr lang="en-US" sz="2800" dirty="0" smtClean="0"/>
              <a:t>, ¿y </a:t>
            </a:r>
            <a:r>
              <a:rPr lang="en-US" sz="2800" dirty="0" err="1" smtClean="0"/>
              <a:t>tú</a:t>
            </a:r>
            <a:r>
              <a:rPr lang="en-US" sz="2800" dirty="0" smtClean="0"/>
              <a:t>? </a:t>
            </a:r>
          </a:p>
          <a:p>
            <a:r>
              <a:rPr lang="en-US" sz="2800" dirty="0" smtClean="0"/>
              <a:t>Bell work</a:t>
            </a:r>
            <a:r>
              <a:rPr lang="en-US" sz="2800" dirty="0"/>
              <a:t>	</a:t>
            </a:r>
            <a:r>
              <a:rPr lang="en-US" sz="2800" dirty="0" smtClean="0"/>
              <a:t>(write down)		</a:t>
            </a:r>
            <a:r>
              <a:rPr lang="en-US" sz="2800" dirty="0"/>
              <a:t> </a:t>
            </a:r>
            <a:r>
              <a:rPr lang="en-US" sz="2800" dirty="0" smtClean="0"/>
              <a:t>         El gusto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s-US" sz="2800" dirty="0" smtClean="0"/>
              <a:t>mío. </a:t>
            </a:r>
            <a:r>
              <a:rPr lang="en-US" sz="2800" dirty="0" smtClean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					                </a:t>
            </a:r>
            <a:r>
              <a:rPr lang="en-US" sz="2800" dirty="0" err="1" smtClean="0"/>
              <a:t>Hola</a:t>
            </a:r>
            <a:r>
              <a:rPr lang="en-US" sz="2800" dirty="0" smtClean="0"/>
              <a:t>, ¿</a:t>
            </a:r>
            <a:r>
              <a:rPr lang="es-US" sz="2800" dirty="0" smtClean="0"/>
              <a:t>cómo estás? </a:t>
            </a:r>
          </a:p>
          <a:p>
            <a:r>
              <a:rPr lang="es-US" sz="2800" dirty="0"/>
              <a:t>	</a:t>
            </a:r>
            <a:r>
              <a:rPr lang="es-US" sz="2800" dirty="0" smtClean="0"/>
              <a:t>							                Muy bien, gracias. ¿Cómo te llamas?</a:t>
            </a:r>
          </a:p>
          <a:p>
            <a:r>
              <a:rPr lang="es-US" sz="2800" dirty="0"/>
              <a:t>	</a:t>
            </a:r>
            <a:r>
              <a:rPr lang="es-US" sz="2800" dirty="0" smtClean="0"/>
              <a:t>							                Bien, gracias. ¿Y tú?   </a:t>
            </a:r>
            <a:r>
              <a:rPr lang="en-US" sz="2800" dirty="0" smtClean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					                ¡Hasta </a:t>
            </a:r>
            <a:r>
              <a:rPr lang="en-US" sz="2800" dirty="0" err="1" smtClean="0"/>
              <a:t>luego</a:t>
            </a:r>
            <a:r>
              <a:rPr lang="en-US" sz="2800" dirty="0"/>
              <a:t>!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							                ¡Buenos </a:t>
            </a:r>
            <a:r>
              <a:rPr lang="es-US" sz="2800" dirty="0" smtClean="0"/>
              <a:t>días! </a:t>
            </a:r>
          </a:p>
          <a:p>
            <a:r>
              <a:rPr lang="es-US" sz="2800" dirty="0"/>
              <a:t>	</a:t>
            </a:r>
            <a:r>
              <a:rPr lang="es-US" sz="2800" dirty="0" smtClean="0"/>
              <a:t>							                Soy Miguel.</a:t>
            </a:r>
          </a:p>
          <a:p>
            <a:r>
              <a:rPr lang="es-US" sz="2800" dirty="0"/>
              <a:t>	</a:t>
            </a:r>
            <a:r>
              <a:rPr lang="es-US" sz="2800" dirty="0" smtClean="0"/>
              <a:t>							                Mucho gusto.</a:t>
            </a:r>
          </a:p>
          <a:p>
            <a:r>
              <a:rPr lang="es-US" sz="2800" dirty="0"/>
              <a:t>	</a:t>
            </a:r>
            <a:r>
              <a:rPr lang="es-US" sz="2800" dirty="0" smtClean="0"/>
              <a:t>							                ¡Adiós! 	 </a:t>
            </a:r>
          </a:p>
          <a:p>
            <a:r>
              <a:rPr lang="es-US" sz="2800" dirty="0" err="1" smtClean="0"/>
              <a:t>Guiding</a:t>
            </a:r>
            <a:r>
              <a:rPr lang="es-US" sz="2800" dirty="0" smtClean="0"/>
              <a:t> </a:t>
            </a:r>
            <a:r>
              <a:rPr lang="es-US" sz="2800" dirty="0" err="1" smtClean="0"/>
              <a:t>Question</a:t>
            </a:r>
            <a:r>
              <a:rPr lang="es-US" sz="2800" dirty="0" smtClean="0"/>
              <a:t>: </a:t>
            </a:r>
            <a:r>
              <a:rPr lang="es-US" sz="2800" dirty="0" err="1" smtClean="0"/>
              <a:t>What</a:t>
            </a:r>
            <a:r>
              <a:rPr lang="es-US" sz="2800" dirty="0" smtClean="0"/>
              <a:t> are </a:t>
            </a:r>
            <a:r>
              <a:rPr lang="es-US" sz="2800" dirty="0" err="1" smtClean="0"/>
              <a:t>the</a:t>
            </a:r>
            <a:r>
              <a:rPr lang="es-US" sz="2800" dirty="0" smtClean="0"/>
              <a:t> </a:t>
            </a:r>
            <a:r>
              <a:rPr lang="es-US" sz="2800" dirty="0" err="1" smtClean="0"/>
              <a:t>goals</a:t>
            </a:r>
            <a:r>
              <a:rPr lang="es-US" sz="2800" dirty="0" smtClean="0"/>
              <a:t> </a:t>
            </a:r>
            <a:r>
              <a:rPr lang="es-US" sz="2800" dirty="0" err="1" smtClean="0"/>
              <a:t>for</a:t>
            </a:r>
            <a:r>
              <a:rPr lang="es-US" sz="2800" dirty="0" smtClean="0"/>
              <a:t> </a:t>
            </a:r>
            <a:r>
              <a:rPr lang="es-US" sz="2800" dirty="0" err="1" smtClean="0"/>
              <a:t>this</a:t>
            </a:r>
            <a:r>
              <a:rPr lang="es-US" sz="2800" dirty="0" smtClean="0"/>
              <a:t> </a:t>
            </a:r>
            <a:r>
              <a:rPr lang="es-US" sz="2800" dirty="0" err="1" smtClean="0"/>
              <a:t>year</a:t>
            </a:r>
            <a:r>
              <a:rPr lang="es-US" sz="2800" dirty="0" smtClean="0"/>
              <a:t>?</a:t>
            </a:r>
          </a:p>
          <a:p>
            <a:r>
              <a:rPr lang="es-US" sz="2800" dirty="0" err="1" smtClean="0"/>
              <a:t>Objective</a:t>
            </a:r>
            <a:r>
              <a:rPr lang="es-US" sz="2800" dirty="0" smtClean="0"/>
              <a:t>: </a:t>
            </a:r>
            <a:r>
              <a:rPr lang="es-US" sz="2800" dirty="0" err="1" smtClean="0"/>
              <a:t>Greeting</a:t>
            </a:r>
            <a:r>
              <a:rPr lang="es-US" sz="2800" dirty="0" smtClean="0"/>
              <a:t> </a:t>
            </a:r>
            <a:r>
              <a:rPr lang="es-US" sz="2800" dirty="0" err="1" smtClean="0"/>
              <a:t>review</a:t>
            </a:r>
            <a:r>
              <a:rPr lang="es-US" sz="2800" dirty="0" smtClean="0"/>
              <a:t>/</a:t>
            </a:r>
            <a:r>
              <a:rPr lang="es-US" sz="2800" dirty="0" err="1" smtClean="0"/>
              <a:t>goals</a:t>
            </a:r>
            <a:r>
              <a:rPr lang="es-US" sz="2800" dirty="0" smtClean="0"/>
              <a:t> </a:t>
            </a:r>
            <a:r>
              <a:rPr lang="es-US" sz="2800" dirty="0" err="1" smtClean="0"/>
              <a:t>for</a:t>
            </a:r>
            <a:r>
              <a:rPr lang="es-US" sz="2800" dirty="0" smtClean="0"/>
              <a:t> </a:t>
            </a:r>
            <a:r>
              <a:rPr lang="es-US" sz="2800" dirty="0" err="1" smtClean="0"/>
              <a:t>the</a:t>
            </a:r>
            <a:r>
              <a:rPr lang="es-US" sz="2800" dirty="0" smtClean="0"/>
              <a:t> </a:t>
            </a:r>
            <a:r>
              <a:rPr lang="es-US" sz="2800" dirty="0" err="1" smtClean="0"/>
              <a:t>year</a:t>
            </a:r>
            <a:endParaRPr lang="es-US" sz="2800" dirty="0" smtClean="0"/>
          </a:p>
          <a:p>
            <a:r>
              <a:rPr lang="es-US" sz="2800" dirty="0" err="1" smtClean="0"/>
              <a:t>Activities</a:t>
            </a:r>
            <a:r>
              <a:rPr lang="es-US" sz="2800" dirty="0" smtClean="0"/>
              <a:t>: </a:t>
            </a:r>
            <a:r>
              <a:rPr lang="es-US" sz="2800" dirty="0" err="1" smtClean="0"/>
              <a:t>Intro</a:t>
            </a:r>
            <a:r>
              <a:rPr lang="es-US" sz="2800" dirty="0" smtClean="0"/>
              <a:t> </a:t>
            </a:r>
            <a:r>
              <a:rPr lang="es-US" sz="2800" dirty="0" err="1" smtClean="0"/>
              <a:t>skit</a:t>
            </a:r>
            <a:r>
              <a:rPr lang="es-US" sz="2800" dirty="0" smtClean="0"/>
              <a:t>/ </a:t>
            </a:r>
            <a:r>
              <a:rPr lang="es-US" sz="2800" dirty="0" err="1" smtClean="0"/>
              <a:t>power</a:t>
            </a:r>
            <a:r>
              <a:rPr lang="es-US" sz="2800" dirty="0" smtClean="0"/>
              <a:t> </a:t>
            </a:r>
            <a:r>
              <a:rPr lang="es-US" sz="2800" dirty="0" err="1" smtClean="0"/>
              <a:t>point</a:t>
            </a:r>
            <a:r>
              <a:rPr lang="es-US" sz="2800" dirty="0" smtClean="0"/>
              <a:t> </a:t>
            </a:r>
          </a:p>
          <a:p>
            <a:r>
              <a:rPr lang="es-US" sz="2800" dirty="0" err="1" smtClean="0"/>
              <a:t>SPI’s</a:t>
            </a:r>
            <a:r>
              <a:rPr lang="es-US" sz="2800" dirty="0" smtClean="0"/>
              <a:t>: 1.1A-D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19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70492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 smtClean="0"/>
              <a:t>El </a:t>
            </a:r>
            <a:r>
              <a:rPr lang="en-US" sz="5300" b="1" dirty="0" err="1" smtClean="0"/>
              <a:t>calentamiento</a:t>
            </a:r>
            <a:r>
              <a:rPr lang="en-US" sz="5300" b="1" dirty="0" smtClean="0"/>
              <a:t> </a:t>
            </a:r>
            <a:r>
              <a:rPr lang="en-US" sz="5300" b="1" dirty="0"/>
              <a:t/>
            </a:r>
            <a:br>
              <a:rPr lang="en-US" sz="5300" b="1" dirty="0"/>
            </a:b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1825" y="1051889"/>
            <a:ext cx="980082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¡Buenos </a:t>
            </a:r>
            <a:r>
              <a:rPr lang="es-ES" sz="3600" dirty="0" smtClean="0"/>
              <a:t>días!</a:t>
            </a:r>
          </a:p>
          <a:p>
            <a:r>
              <a:rPr lang="es-ES" sz="3600" dirty="0" smtClean="0"/>
              <a:t>Hola, </a:t>
            </a:r>
            <a:r>
              <a:rPr lang="es-ES" sz="3600" dirty="0" smtClean="0">
                <a:latin typeface="Calibri" panose="020F0502020204030204" pitchFamily="34" charset="0"/>
              </a:rPr>
              <a:t>¿</a:t>
            </a:r>
            <a:r>
              <a:rPr lang="es-ES" sz="3600" dirty="0"/>
              <a:t>c</a:t>
            </a:r>
            <a:r>
              <a:rPr lang="es-ES" sz="3600" dirty="0" smtClean="0"/>
              <a:t>ómo estás? </a:t>
            </a:r>
          </a:p>
          <a:p>
            <a:r>
              <a:rPr lang="es-ES" sz="3600" dirty="0"/>
              <a:t>B</a:t>
            </a:r>
            <a:r>
              <a:rPr lang="es-ES" sz="3600" dirty="0" smtClean="0"/>
              <a:t>ien, gracias, </a:t>
            </a:r>
            <a:r>
              <a:rPr lang="es-ES" sz="3600" dirty="0" smtClean="0">
                <a:latin typeface="Calibri" panose="020F0502020204030204" pitchFamily="34" charset="0"/>
              </a:rPr>
              <a:t>¿</a:t>
            </a:r>
            <a:r>
              <a:rPr lang="es-ES" sz="3600" dirty="0" smtClean="0"/>
              <a:t>Y tú?</a:t>
            </a:r>
          </a:p>
          <a:p>
            <a:r>
              <a:rPr lang="es-ES" sz="3600" dirty="0" smtClean="0"/>
              <a:t>Muy bien, gracias. </a:t>
            </a:r>
            <a:r>
              <a:rPr lang="es-ES" sz="3600" dirty="0" smtClean="0">
                <a:latin typeface="Calibri" panose="020F0502020204030204" pitchFamily="34" charset="0"/>
              </a:rPr>
              <a:t>¿</a:t>
            </a:r>
            <a:r>
              <a:rPr lang="es-ES" sz="3600" dirty="0" smtClean="0"/>
              <a:t>Cómo te llamas?</a:t>
            </a:r>
          </a:p>
          <a:p>
            <a:r>
              <a:rPr lang="es-ES" sz="3600" dirty="0" smtClean="0"/>
              <a:t>Me llamo Sof</a:t>
            </a:r>
            <a:r>
              <a:rPr lang="es-ES" sz="3600" dirty="0" smtClean="0">
                <a:latin typeface="Calibri" panose="020F0502020204030204" pitchFamily="34" charset="0"/>
              </a:rPr>
              <a:t>í</a:t>
            </a:r>
            <a:r>
              <a:rPr lang="es-ES" sz="3600" dirty="0" smtClean="0"/>
              <a:t>a, </a:t>
            </a:r>
            <a:r>
              <a:rPr lang="es-ES" sz="3600" dirty="0" smtClean="0">
                <a:latin typeface="Calibri" panose="020F0502020204030204" pitchFamily="34" charset="0"/>
              </a:rPr>
              <a:t>¿</a:t>
            </a:r>
            <a:r>
              <a:rPr lang="es-ES" sz="3600" dirty="0" smtClean="0"/>
              <a:t>y tú?  </a:t>
            </a:r>
          </a:p>
          <a:p>
            <a:r>
              <a:rPr lang="es-ES" sz="3600" dirty="0" smtClean="0"/>
              <a:t>Soy Miguel.</a:t>
            </a:r>
          </a:p>
          <a:p>
            <a:r>
              <a:rPr lang="es-ES" sz="3600" dirty="0" smtClean="0"/>
              <a:t>Mucho gusto.</a:t>
            </a:r>
          </a:p>
          <a:p>
            <a:r>
              <a:rPr lang="es-ES" sz="3600" dirty="0" smtClean="0"/>
              <a:t>El gusto es mío.  </a:t>
            </a:r>
            <a:r>
              <a:rPr lang="es-ES" sz="3600" dirty="0"/>
              <a:t>	</a:t>
            </a:r>
            <a:endParaRPr lang="es-ES" sz="3600" dirty="0" smtClean="0"/>
          </a:p>
          <a:p>
            <a:r>
              <a:rPr lang="es-ES" sz="3600" dirty="0" smtClean="0">
                <a:latin typeface="Calibri" panose="020F0502020204030204" pitchFamily="34" charset="0"/>
              </a:rPr>
              <a:t>¡</a:t>
            </a:r>
            <a:r>
              <a:rPr lang="es-ES" sz="3600" dirty="0" smtClean="0"/>
              <a:t>Adiós!  </a:t>
            </a:r>
          </a:p>
          <a:p>
            <a:r>
              <a:rPr lang="es-ES" sz="3600" dirty="0" smtClean="0">
                <a:latin typeface="Calibri" panose="020F0502020204030204" pitchFamily="34" charset="0"/>
              </a:rPr>
              <a:t>¡</a:t>
            </a:r>
            <a:r>
              <a:rPr lang="es-ES" sz="3600" dirty="0" smtClean="0"/>
              <a:t>Hasta luego!</a:t>
            </a:r>
            <a:r>
              <a:rPr lang="es-ES" sz="3600" dirty="0"/>
              <a:t/>
            </a:r>
            <a:br>
              <a:rPr lang="es-E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256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726" y="4063866"/>
            <a:ext cx="3934274" cy="2158041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77" y="0"/>
            <a:ext cx="4800898" cy="302591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81" y="38019"/>
            <a:ext cx="4641483" cy="36839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890197" y="1223493"/>
            <a:ext cx="2176529" cy="32197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679195" y="2749022"/>
            <a:ext cx="2892454" cy="6638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48" y="2930339"/>
            <a:ext cx="4041507" cy="392766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81" y="2968071"/>
            <a:ext cx="4960052" cy="89868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644910" y="3563807"/>
            <a:ext cx="3451538" cy="37127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018" y="4885888"/>
            <a:ext cx="3766435" cy="1364651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410" y="3919104"/>
            <a:ext cx="3882043" cy="91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26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1217" y="1197736"/>
            <a:ext cx="112046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Carolina:</a:t>
            </a:r>
            <a:r>
              <a:rPr lang="pt-BR" sz="3200" dirty="0"/>
              <a:t> Marissa, ______  ______________ a Roberto, mi esposo. </a:t>
            </a:r>
            <a:endParaRPr lang="en-US" sz="3200" dirty="0"/>
          </a:p>
          <a:p>
            <a:r>
              <a:rPr lang="pt-BR" sz="3200" b="1" dirty="0"/>
              <a:t>Roberto:</a:t>
            </a:r>
            <a:r>
              <a:rPr lang="pt-BR" sz="3200" dirty="0"/>
              <a:t> </a:t>
            </a:r>
            <a:r>
              <a:rPr lang="pt-BR" sz="3200" dirty="0" err="1"/>
              <a:t>Bienvenida</a:t>
            </a:r>
            <a:r>
              <a:rPr lang="pt-BR" sz="3200" dirty="0"/>
              <a:t>, Marissa. </a:t>
            </a:r>
            <a:endParaRPr lang="en-US" sz="3200" dirty="0"/>
          </a:p>
          <a:p>
            <a:r>
              <a:rPr lang="es-US" sz="3200" b="1" dirty="0" err="1"/>
              <a:t>Marissa</a:t>
            </a:r>
            <a:r>
              <a:rPr lang="es-US" sz="3200" b="1" dirty="0"/>
              <a:t>:</a:t>
            </a:r>
            <a:r>
              <a:rPr lang="es-US" sz="3200" dirty="0"/>
              <a:t> ____________________, señor Díaz. </a:t>
            </a:r>
            <a:endParaRPr lang="en-US" sz="3200" dirty="0"/>
          </a:p>
          <a:p>
            <a:r>
              <a:rPr lang="es-US" sz="3200" b="1" dirty="0"/>
              <a:t>Carolina:</a:t>
            </a:r>
            <a:r>
              <a:rPr lang="es-US" sz="3200" dirty="0"/>
              <a:t> Éste es Felipe. </a:t>
            </a:r>
            <a:endParaRPr lang="en-US" sz="3200" dirty="0"/>
          </a:p>
          <a:p>
            <a:r>
              <a:rPr lang="en-US" sz="3200" b="1" dirty="0"/>
              <a:t>Felipe:</a:t>
            </a:r>
            <a:r>
              <a:rPr lang="en-US" sz="3200" dirty="0"/>
              <a:t> _______________  ____________________. </a:t>
            </a:r>
          </a:p>
          <a:p>
            <a:r>
              <a:rPr lang="en-US" sz="3200" b="1" dirty="0"/>
              <a:t>Marissa:</a:t>
            </a:r>
            <a:r>
              <a:rPr lang="en-US" sz="3200" dirty="0"/>
              <a:t> </a:t>
            </a:r>
            <a:r>
              <a:rPr lang="en-US" sz="3200" dirty="0" err="1"/>
              <a:t>Igualmente</a:t>
            </a:r>
            <a:r>
              <a:rPr lang="en-US" sz="3200" dirty="0"/>
              <a:t>.</a:t>
            </a:r>
          </a:p>
          <a:p>
            <a:r>
              <a:rPr lang="es-US" sz="3200" b="1" dirty="0"/>
              <a:t>Carolina:</a:t>
            </a:r>
            <a:r>
              <a:rPr lang="es-US" sz="3200" dirty="0"/>
              <a:t> Y Jimena. </a:t>
            </a:r>
            <a:endParaRPr lang="en-US" sz="3200" dirty="0"/>
          </a:p>
          <a:p>
            <a:r>
              <a:rPr lang="es-US" sz="3200" b="1" dirty="0"/>
              <a:t>Jimena:</a:t>
            </a:r>
            <a:r>
              <a:rPr lang="es-US" sz="3200" dirty="0"/>
              <a:t> ___________________.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353060" y="1197736"/>
            <a:ext cx="3065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Te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         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presento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2749" y="2137893"/>
            <a:ext cx="3284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Gracias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1684" y="3144838"/>
            <a:ext cx="4842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Mucho                           Gusto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4112" y="456353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Hola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1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248" y="94668"/>
            <a:ext cx="10515600" cy="1325563"/>
          </a:xfrm>
        </p:spPr>
        <p:txBody>
          <a:bodyPr/>
          <a:lstStyle/>
          <a:p>
            <a:r>
              <a:rPr lang="en-US" dirty="0" smtClean="0"/>
              <a:t>Class goals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4851" y="1223493"/>
            <a:ext cx="1150083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Express needs and preferences  </a:t>
            </a: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Express </a:t>
            </a:r>
            <a:r>
              <a:rPr lang="en-US" sz="2200" dirty="0"/>
              <a:t>feelings and emotions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Give </a:t>
            </a:r>
            <a:r>
              <a:rPr lang="en-US" sz="2200" dirty="0"/>
              <a:t>and follow simple directions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Ask </a:t>
            </a:r>
            <a:r>
              <a:rPr lang="en-US" sz="2200" dirty="0"/>
              <a:t>and answer simple questions about topics such as school, family, past experiences, future goals, special </a:t>
            </a:r>
            <a:r>
              <a:rPr lang="en-US" sz="2200" dirty="0" smtClean="0"/>
              <a:t> </a:t>
            </a:r>
            <a:r>
              <a:rPr lang="en-US" sz="2200" dirty="0"/>
              <a:t>events, the community, daily activities,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Read </a:t>
            </a:r>
            <a:r>
              <a:rPr lang="en-US" sz="2200" dirty="0"/>
              <a:t>and understand simple, level appropriate, authentic text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Give </a:t>
            </a:r>
            <a:r>
              <a:rPr lang="en-US" sz="2200" dirty="0"/>
              <a:t>brief, organized oral presentations with visual aids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Write </a:t>
            </a:r>
            <a:r>
              <a:rPr lang="en-US" sz="2200" dirty="0"/>
              <a:t>short, organized paragraphs about familiar topics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Demonstrate </a:t>
            </a:r>
            <a:r>
              <a:rPr lang="en-US" sz="2200" dirty="0"/>
              <a:t>greater understanding of the influence of geography on food, clothing, and </a:t>
            </a:r>
          </a:p>
          <a:p>
            <a:r>
              <a:rPr lang="en-US" sz="2200" dirty="0"/>
              <a:t>other cultural aspects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Compare </a:t>
            </a:r>
            <a:r>
              <a:rPr lang="en-US" sz="2200" dirty="0"/>
              <a:t>and contrast with a deeper understanding of the cultural similarities and differences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Compare </a:t>
            </a:r>
            <a:r>
              <a:rPr lang="en-US" sz="2200" dirty="0"/>
              <a:t>and contrast the viewpoints of the target culture with their own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Compare </a:t>
            </a:r>
            <a:r>
              <a:rPr lang="en-US" sz="2200" dirty="0"/>
              <a:t>essential structures of the target language with their own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Use </a:t>
            </a:r>
            <a:r>
              <a:rPr lang="en-US" sz="2200" dirty="0"/>
              <a:t>simple sentences and phrases to narrate In the past about familiar topics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Recognize </a:t>
            </a:r>
            <a:r>
              <a:rPr lang="en-US" sz="2200" dirty="0"/>
              <a:t>the future tense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Use </a:t>
            </a:r>
            <a:r>
              <a:rPr lang="en-US" sz="2200" dirty="0"/>
              <a:t>level appropriate idiomatic expressions of the target language </a:t>
            </a:r>
          </a:p>
        </p:txBody>
      </p:sp>
    </p:spTree>
    <p:extLst>
      <p:ext uri="{BB962C8B-B14F-4D97-AF65-F5344CB8AC3E}">
        <p14:creationId xmlns:p14="http://schemas.microsoft.com/office/powerpoint/2010/main" val="114152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1687</TotalTime>
  <Words>267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     El calentamiento       </vt:lpstr>
      <vt:lpstr>PowerPoint Presentation</vt:lpstr>
      <vt:lpstr>PowerPoint Presentation</vt:lpstr>
      <vt:lpstr>Class goals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18</cp:revision>
  <cp:lastPrinted>2015-08-12T04:07:16Z</cp:lastPrinted>
  <dcterms:created xsi:type="dcterms:W3CDTF">2015-08-11T23:40:08Z</dcterms:created>
  <dcterms:modified xsi:type="dcterms:W3CDTF">2015-08-13T03:47:09Z</dcterms:modified>
</cp:coreProperties>
</file>