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E06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5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1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5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4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1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0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8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5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92439-9F22-4A10-B8DE-2FB062584E6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720E-23C1-4F00-AF3F-7545C6C8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3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245" y="399245"/>
            <a:ext cx="115909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White Board</a:t>
            </a:r>
          </a:p>
          <a:p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Calentamiento</a:t>
            </a:r>
            <a:r>
              <a:rPr lang="en-US" sz="3200" dirty="0" smtClean="0"/>
              <a:t>: Imagine you are trying to convince someone to learn Spanish. Write down 3 reasons why it is important to learn Spanish.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Guiding Question: Why should I learn Spanish?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Objective: To understand the importance of learning and being proficient in another language.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Activity: Power point,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Homework: Return syllabus acknowledgement form </a:t>
            </a:r>
          </a:p>
        </p:txBody>
      </p:sp>
    </p:spTree>
    <p:extLst>
      <p:ext uri="{BB962C8B-B14F-4D97-AF65-F5344CB8AC3E}">
        <p14:creationId xmlns:p14="http://schemas.microsoft.com/office/powerpoint/2010/main" val="410071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0381869">
            <a:off x="974154" y="2644171"/>
            <a:ext cx="102437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learn Spanish?</a:t>
            </a:r>
            <a:endParaRPr lang="en-US" sz="9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47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5" y="1347860"/>
            <a:ext cx="7646627" cy="48981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7785" y="239151"/>
            <a:ext cx="11099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Meet new people!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9262" y="1505243"/>
            <a:ext cx="36716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Spanish is one of the most widely spoken languages throughout the world.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63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6" y="221932"/>
            <a:ext cx="5111920" cy="6383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6715" y="787791"/>
            <a:ext cx="59452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More authentic travel experiences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3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97" y="1559096"/>
            <a:ext cx="7904043" cy="49261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297" y="323557"/>
            <a:ext cx="7568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More job </a:t>
            </a:r>
            <a:r>
              <a:rPr lang="en-US" sz="4400" dirty="0" err="1" smtClean="0"/>
              <a:t>oppourtunities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525022" y="323557"/>
            <a:ext cx="331997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Spanish is an official language of the United Nations and the European Union.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Talk with Spanish-speaking employees or clients. </a:t>
            </a:r>
          </a:p>
        </p:txBody>
      </p:sp>
    </p:spTree>
    <p:extLst>
      <p:ext uri="{BB962C8B-B14F-4D97-AF65-F5344CB8AC3E}">
        <p14:creationId xmlns:p14="http://schemas.microsoft.com/office/powerpoint/2010/main" val="405564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228" y="239151"/>
            <a:ext cx="5728785" cy="59365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9489" y="548640"/>
            <a:ext cx="679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It’s good for your brain!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369" y="2385366"/>
            <a:ext cx="6541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D60093"/>
                </a:solidFill>
              </a:rPr>
              <a:t>Learning a new language can help improve brain function and prevent Alzheimer's disease. </a:t>
            </a:r>
            <a:endParaRPr lang="en-US" sz="36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9</cp:revision>
  <dcterms:created xsi:type="dcterms:W3CDTF">2015-08-13T03:56:13Z</dcterms:created>
  <dcterms:modified xsi:type="dcterms:W3CDTF">2015-08-13T06:02:28Z</dcterms:modified>
</cp:coreProperties>
</file>