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4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3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1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4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6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8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7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5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3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8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66D7-65FC-4366-810B-405F60DD607C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7BBB-2A9B-4F47-B955-D2E561A5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6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307" y="502277"/>
            <a:ext cx="1083113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600" b="1" dirty="0" smtClean="0"/>
              <a:t>White Board</a:t>
            </a:r>
          </a:p>
          <a:p>
            <a:endParaRPr lang="en-US" b="1" dirty="0"/>
          </a:p>
          <a:p>
            <a:r>
              <a:rPr lang="en-US" sz="3200" dirty="0" err="1" smtClean="0"/>
              <a:t>Calentamiento</a:t>
            </a:r>
            <a:r>
              <a:rPr lang="en-US" sz="3200" dirty="0" smtClean="0"/>
              <a:t>: Define the different proficiency levels: Novice low, Novice mid, Novice high, Intermediate low, Intermediate mid, Intermediate high.</a:t>
            </a:r>
          </a:p>
          <a:p>
            <a:endParaRPr lang="en-US" sz="3200" dirty="0"/>
          </a:p>
          <a:p>
            <a:r>
              <a:rPr lang="en-US" sz="3200" dirty="0" smtClean="0"/>
              <a:t>Guiding question: What is proficiency?</a:t>
            </a:r>
          </a:p>
          <a:p>
            <a:endParaRPr lang="en-US" sz="3200" dirty="0"/>
          </a:p>
          <a:p>
            <a:r>
              <a:rPr lang="en-US" sz="3200" dirty="0" smtClean="0"/>
              <a:t>Objectives: Proficiency and Review</a:t>
            </a:r>
          </a:p>
          <a:p>
            <a:endParaRPr lang="en-US" sz="3200" dirty="0"/>
          </a:p>
          <a:p>
            <a:r>
              <a:rPr lang="en-US" sz="3200" dirty="0" smtClean="0"/>
              <a:t>Activities: Assessment</a:t>
            </a:r>
          </a:p>
          <a:p>
            <a:endParaRPr lang="en-US" sz="3200" dirty="0"/>
          </a:p>
          <a:p>
            <a:r>
              <a:rPr lang="en-US" sz="3200" dirty="0" smtClean="0"/>
              <a:t>Home work: Return Syllabus </a:t>
            </a:r>
            <a:r>
              <a:rPr lang="en-US" sz="3200" smtClean="0"/>
              <a:t>acknowledgement form.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413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2</cp:revision>
  <dcterms:created xsi:type="dcterms:W3CDTF">2015-08-14T06:33:49Z</dcterms:created>
  <dcterms:modified xsi:type="dcterms:W3CDTF">2015-08-14T10:57:25Z</dcterms:modified>
</cp:coreProperties>
</file>