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1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0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7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1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6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0216-14CB-4C73-8012-22BA9186398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0370-98C5-4E97-B18C-24993AB5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244699"/>
            <a:ext cx="117455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el </a:t>
            </a:r>
            <a:r>
              <a:rPr lang="en-US" sz="2800" i="1" dirty="0" err="1" smtClean="0">
                <a:solidFill>
                  <a:schemeClr val="accent1"/>
                </a:solidFill>
              </a:rPr>
              <a:t>dieciocho</a:t>
            </a:r>
            <a:r>
              <a:rPr lang="en-US" sz="2800" dirty="0" smtClean="0"/>
              <a:t> de </a:t>
            </a:r>
            <a:r>
              <a:rPr lang="en-US" sz="2800" i="1" dirty="0" err="1" smtClean="0">
                <a:solidFill>
                  <a:srgbClr val="FF0000"/>
                </a:solidFill>
              </a:rPr>
              <a:t>agosto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i="1" dirty="0" smtClean="0">
                <a:solidFill>
                  <a:schemeClr val="accent6"/>
                </a:solidFill>
              </a:rPr>
              <a:t>dos mil quince</a:t>
            </a:r>
            <a:r>
              <a:rPr lang="en-US" sz="28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White Board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El </a:t>
            </a:r>
            <a:r>
              <a:rPr lang="en-US" sz="2800" dirty="0" err="1" smtClean="0"/>
              <a:t>calentamiento</a:t>
            </a:r>
            <a:r>
              <a:rPr lang="en-US" sz="2800" dirty="0" smtClean="0"/>
              <a:t>: Name 3 different ways to say goodbye in Spanish.</a:t>
            </a:r>
            <a:endParaRPr lang="en-US" sz="2800" b="0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b="0" dirty="0" err="1" smtClean="0">
                <a:effectLst/>
              </a:rPr>
              <a:t>Pregunta</a:t>
            </a:r>
            <a:r>
              <a:rPr lang="en-US" sz="2800" b="0" dirty="0" smtClean="0">
                <a:effectLst/>
              </a:rPr>
              <a:t> </a:t>
            </a:r>
            <a:r>
              <a:rPr lang="en-US" sz="2800" b="0" dirty="0" err="1" smtClean="0">
                <a:effectLst/>
              </a:rPr>
              <a:t>influyente</a:t>
            </a:r>
            <a:r>
              <a:rPr lang="en-US" sz="2800" b="0" dirty="0" smtClean="0">
                <a:effectLst/>
              </a:rPr>
              <a:t>: What do I already know in Spanish?</a:t>
            </a:r>
          </a:p>
          <a:p>
            <a:pPr>
              <a:lnSpc>
                <a:spcPct val="150000"/>
              </a:lnSpc>
            </a:pPr>
            <a:r>
              <a:rPr lang="en-US" sz="2800" b="0" dirty="0" err="1" smtClean="0">
                <a:effectLst/>
              </a:rPr>
              <a:t>Objectivo</a:t>
            </a:r>
            <a:r>
              <a:rPr lang="en-US" sz="2800" b="0" dirty="0" smtClean="0">
                <a:effectLst/>
              </a:rPr>
              <a:t>: The Student will demonstrate current abilities through pre-assessment.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Actividades</a:t>
            </a:r>
            <a:r>
              <a:rPr lang="en-US" sz="2800" dirty="0" smtClean="0"/>
              <a:t>: pre-assessment, writing pre-assessment.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SPI’s: 1.1 A, B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Tarea</a:t>
            </a:r>
            <a:r>
              <a:rPr lang="en-US" sz="2800" dirty="0" smtClean="0"/>
              <a:t>: Bring colored pencils, crayons, or markers to class tomorrow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850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399245"/>
            <a:ext cx="116038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Writing Pre-Assessment:</a:t>
            </a:r>
          </a:p>
          <a:p>
            <a:endParaRPr lang="en-US" sz="2800" dirty="0" smtClean="0"/>
          </a:p>
          <a:p>
            <a:r>
              <a:rPr lang="en-US" sz="2800" dirty="0" smtClean="0"/>
              <a:t>Write a “personal ad” describing yourself (in Spanish). </a:t>
            </a:r>
          </a:p>
          <a:p>
            <a:endParaRPr lang="en-US" sz="2800" dirty="0" smtClean="0"/>
          </a:p>
          <a:p>
            <a:r>
              <a:rPr lang="en-US" sz="2800" dirty="0" smtClean="0"/>
              <a:t>Be sure to include:</a:t>
            </a:r>
          </a:p>
          <a:p>
            <a:pPr lvl="3"/>
            <a:r>
              <a:rPr lang="en-US" sz="2800" dirty="0" smtClean="0"/>
              <a:t>A greeting</a:t>
            </a:r>
          </a:p>
          <a:p>
            <a:pPr lvl="3"/>
            <a:r>
              <a:rPr lang="en-US" sz="2800" dirty="0" smtClean="0"/>
              <a:t>Your name</a:t>
            </a:r>
          </a:p>
          <a:p>
            <a:pPr lvl="3"/>
            <a:r>
              <a:rPr lang="en-US" sz="2800" dirty="0" smtClean="0"/>
              <a:t>Where you are from</a:t>
            </a:r>
          </a:p>
          <a:p>
            <a:pPr lvl="3"/>
            <a:r>
              <a:rPr lang="en-US" sz="2800" dirty="0" smtClean="0"/>
              <a:t>How old you are</a:t>
            </a:r>
          </a:p>
          <a:p>
            <a:pPr lvl="3"/>
            <a:r>
              <a:rPr lang="en-US" sz="2800" dirty="0" smtClean="0"/>
              <a:t>Things/activities you like/dislike</a:t>
            </a:r>
          </a:p>
          <a:p>
            <a:pPr lvl="3"/>
            <a:r>
              <a:rPr lang="en-US" sz="2800" dirty="0" smtClean="0"/>
              <a:t>Information about your family</a:t>
            </a:r>
          </a:p>
          <a:p>
            <a:pPr lvl="3"/>
            <a:r>
              <a:rPr lang="en-US" sz="2800" dirty="0" smtClean="0"/>
              <a:t>Any other information about yourself</a:t>
            </a:r>
          </a:p>
          <a:p>
            <a:pPr lvl="3"/>
            <a:r>
              <a:rPr lang="en-US" sz="2800" dirty="0" smtClean="0"/>
              <a:t>A goodbye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355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93824" y="489397"/>
            <a:ext cx="11328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</a:t>
            </a:r>
            <a:r>
              <a:rPr lang="en-US" sz="2800" dirty="0" err="1" smtClean="0">
                <a:latin typeface="Corbel" panose="020B0503020204020204" pitchFamily="34" charset="0"/>
              </a:rPr>
              <a:t>ñana</a:t>
            </a:r>
            <a:r>
              <a:rPr lang="en-US" sz="2800" dirty="0" smtClean="0">
                <a:latin typeface="Corbel" panose="020B0503020204020204" pitchFamily="34" charset="0"/>
              </a:rPr>
              <a:t>: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 smtClean="0">
                <a:latin typeface="Corbel" panose="020B0503020204020204" pitchFamily="34" charset="0"/>
              </a:rPr>
              <a:t>Portfolio interviews- talk about yourself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r>
              <a:rPr lang="en-US" sz="2800" dirty="0" smtClean="0">
                <a:latin typeface="Corbel" panose="020B0503020204020204" pitchFamily="34" charset="0"/>
              </a:rPr>
              <a:t>Create your own path to proficiency-</a:t>
            </a:r>
          </a:p>
          <a:p>
            <a:r>
              <a:rPr lang="en-US" sz="2800" dirty="0" smtClean="0">
                <a:latin typeface="Corbel" panose="020B0503020204020204" pitchFamily="34" charset="0"/>
              </a:rPr>
              <a:t>Bring colored pencils, crayons or markers</a:t>
            </a: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34" y="186745"/>
            <a:ext cx="5069983" cy="65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3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0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140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8</cp:revision>
  <dcterms:created xsi:type="dcterms:W3CDTF">2015-08-19T04:33:04Z</dcterms:created>
  <dcterms:modified xsi:type="dcterms:W3CDTF">2015-08-19T09:05:25Z</dcterms:modified>
</cp:coreProperties>
</file>