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2756-1807-43A2-8272-4C45FE488FE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1DB2-3903-42DB-9439-B58E776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" y="384048"/>
            <a:ext cx="11265408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err="1" smtClean="0">
                <a:solidFill>
                  <a:srgbClr val="7030A0"/>
                </a:solidFill>
              </a:rPr>
              <a:t>luness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treinta y uno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agosto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White Board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El </a:t>
            </a:r>
            <a:r>
              <a:rPr lang="en-US" sz="2800" dirty="0" err="1">
                <a:solidFill>
                  <a:prstClr val="black"/>
                </a:solidFill>
              </a:rPr>
              <a:t>calentamiento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See next slide.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Pregunta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influyente</a:t>
            </a:r>
            <a:r>
              <a:rPr lang="en-US" sz="2800" dirty="0">
                <a:solidFill>
                  <a:prstClr val="black"/>
                </a:solidFill>
              </a:rPr>
              <a:t>: Would you tell me about yourself?</a:t>
            </a: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Objectivo</a:t>
            </a:r>
            <a:r>
              <a:rPr lang="en-US" sz="2800" dirty="0">
                <a:solidFill>
                  <a:prstClr val="black"/>
                </a:solidFill>
              </a:rPr>
              <a:t>: The Student will practice </a:t>
            </a:r>
            <a:r>
              <a:rPr lang="en-US" sz="2800" dirty="0" smtClean="0">
                <a:solidFill>
                  <a:prstClr val="black"/>
                </a:solidFill>
              </a:rPr>
              <a:t>likes and dislikes. 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Actividades</a:t>
            </a:r>
            <a:r>
              <a:rPr lang="en-US" sz="2800" dirty="0">
                <a:solidFill>
                  <a:prstClr val="black"/>
                </a:solidFill>
              </a:rPr>
              <a:t>: Portfolio Interviews, </a:t>
            </a:r>
            <a:r>
              <a:rPr lang="en-US" sz="2800" dirty="0" smtClean="0">
                <a:solidFill>
                  <a:prstClr val="black"/>
                </a:solidFill>
              </a:rPr>
              <a:t>power point, video, writing.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Tarea</a:t>
            </a:r>
            <a:r>
              <a:rPr lang="en-US" sz="2800" dirty="0">
                <a:solidFill>
                  <a:prstClr val="black"/>
                </a:solidFill>
              </a:rPr>
              <a:t>: Finish </a:t>
            </a:r>
            <a:r>
              <a:rPr lang="en-US" sz="2800" dirty="0" smtClean="0">
                <a:solidFill>
                  <a:prstClr val="black"/>
                </a:solidFill>
              </a:rPr>
              <a:t>“email” </a:t>
            </a:r>
            <a:r>
              <a:rPr lang="en-US" sz="2800" dirty="0">
                <a:solidFill>
                  <a:prstClr val="black"/>
                </a:solidFill>
              </a:rPr>
              <a:t>if necessary.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SPI’s: 1.1 C, D, F; 1.3 A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31" y="2178861"/>
            <a:ext cx="2660722" cy="1895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487" y="489397"/>
            <a:ext cx="113720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viernes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treinta y uno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agosto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 smtClean="0">
                <a:solidFill>
                  <a:prstClr val="black"/>
                </a:solidFill>
              </a:rPr>
              <a:t>Calentamiento</a:t>
            </a:r>
            <a:r>
              <a:rPr lang="en-US" sz="2800" dirty="0" smtClean="0">
                <a:solidFill>
                  <a:prstClr val="black"/>
                </a:solidFill>
              </a:rPr>
              <a:t>: Write down the word or phrase that matches the picture.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1. 				2</a:t>
            </a:r>
            <a:r>
              <a:rPr lang="en-US" sz="2800" dirty="0" smtClean="0">
                <a:solidFill>
                  <a:prstClr val="black"/>
                </a:solidFill>
              </a:rPr>
              <a:t>. 			</a:t>
            </a:r>
            <a:r>
              <a:rPr lang="en-US" sz="2800" dirty="0" smtClean="0">
                <a:solidFill>
                  <a:prstClr val="black"/>
                </a:solidFill>
              </a:rPr>
              <a:t>         3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4.				5.				6. </a:t>
            </a: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 			            				  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2178861"/>
            <a:ext cx="1792100" cy="189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09" y="2178861"/>
            <a:ext cx="1632319" cy="1507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09" y="4539108"/>
            <a:ext cx="1475690" cy="207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873" y="4735933"/>
            <a:ext cx="1731668" cy="177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310" y="4539108"/>
            <a:ext cx="241935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8793" y="2754144"/>
            <a:ext cx="253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 biolog</a:t>
            </a:r>
            <a:r>
              <a:rPr lang="en-US" sz="2000" dirty="0" smtClean="0">
                <a:latin typeface="Calibri" panose="020F0502020204030204" pitchFamily="34" charset="0"/>
              </a:rPr>
              <a:t>ía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9509" y="3243123"/>
            <a:ext cx="220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 </a:t>
            </a:r>
            <a:r>
              <a:rPr lang="en-US" sz="2000" dirty="0" err="1" smtClean="0"/>
              <a:t>b</a:t>
            </a:r>
            <a:r>
              <a:rPr lang="en-US" sz="2000" dirty="0" err="1" smtClean="0">
                <a:latin typeface="Calibri" panose="020F0502020204030204" pitchFamily="34" charset="0"/>
              </a:rPr>
              <a:t>ásquetbol</a:t>
            </a:r>
            <a:r>
              <a:rPr lang="en-US" sz="2000" dirty="0" smtClean="0">
                <a:latin typeface="Calibri" panose="020F0502020204030204" pitchFamily="34" charset="0"/>
              </a:rPr>
              <a:t>/</a:t>
            </a:r>
          </a:p>
          <a:p>
            <a:r>
              <a:rPr lang="en-US" sz="2000" dirty="0" err="1" smtClean="0">
                <a:latin typeface="Calibri" panose="020F0502020204030204" pitchFamily="34" charset="0"/>
              </a:rPr>
              <a:t>baloncesto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93319" y="2354034"/>
            <a:ext cx="243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econom</a:t>
            </a:r>
            <a:r>
              <a:rPr lang="en-US" sz="2000" dirty="0" err="1" smtClean="0">
                <a:latin typeface="Calibri" panose="020F0502020204030204" pitchFamily="34" charset="0"/>
              </a:rPr>
              <a:t>ía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9944" y="5918159"/>
            <a:ext cx="210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 </a:t>
            </a:r>
            <a:r>
              <a:rPr lang="en-US" sz="2000" dirty="0" err="1" smtClean="0"/>
              <a:t>v</a:t>
            </a:r>
            <a:r>
              <a:rPr lang="en-US" sz="2000" dirty="0" err="1" smtClean="0">
                <a:latin typeface="Calibri" panose="020F0502020204030204" pitchFamily="34" charset="0"/>
              </a:rPr>
              <a:t>óleibol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3222" y="4784754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 arte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65411" y="5718104"/>
            <a:ext cx="216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Ver</a:t>
            </a:r>
            <a:r>
              <a:rPr lang="en-US" sz="2000" dirty="0" smtClean="0"/>
              <a:t> </a:t>
            </a:r>
            <a:r>
              <a:rPr lang="en-US" sz="2000" dirty="0" err="1" smtClean="0"/>
              <a:t>pel</a:t>
            </a:r>
            <a:r>
              <a:rPr lang="en-US" sz="2000" dirty="0" err="1" smtClean="0">
                <a:latin typeface="Calibri" panose="020F0502020204030204" pitchFamily="34" charset="0"/>
              </a:rPr>
              <a:t>ículas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" y="270456"/>
            <a:ext cx="11797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More </a:t>
            </a:r>
            <a:r>
              <a:rPr lang="en-US" sz="4000" dirty="0" err="1" smtClean="0">
                <a:solidFill>
                  <a:srgbClr val="0070C0"/>
                </a:solidFill>
              </a:rPr>
              <a:t>gustar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How to show like/dislike of multiple items</a:t>
            </a:r>
          </a:p>
          <a:p>
            <a:endParaRPr lang="en-US" sz="2800" dirty="0"/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I like biology, chemistry, and math.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Me                     biolog</a:t>
            </a:r>
            <a:r>
              <a:rPr lang="en-US" sz="2800" dirty="0" smtClean="0">
                <a:latin typeface="Calibri" panose="020F0502020204030204" pitchFamily="34" charset="0"/>
              </a:rPr>
              <a:t>ía, </a:t>
            </a:r>
            <a:r>
              <a:rPr lang="en-US" sz="2800" dirty="0" err="1" smtClean="0">
                <a:latin typeface="Calibri" panose="020F0502020204030204" pitchFamily="34" charset="0"/>
              </a:rPr>
              <a:t>química</a:t>
            </a:r>
            <a:r>
              <a:rPr lang="en-US" sz="2800" dirty="0" smtClean="0">
                <a:latin typeface="Calibri" panose="020F0502020204030204" pitchFamily="34" charset="0"/>
              </a:rPr>
              <a:t> y </a:t>
            </a:r>
            <a:r>
              <a:rPr lang="en-US" sz="2800" dirty="0" err="1" smtClean="0">
                <a:latin typeface="Calibri" panose="020F0502020204030204" pitchFamily="34" charset="0"/>
              </a:rPr>
              <a:t>matemáticas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To show like or dislike of more than one item add an ‘N’ to ‘GUSTA’. 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4113" y="2472744"/>
            <a:ext cx="280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gusta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n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1217" y="4386125"/>
            <a:ext cx="10019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Me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		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gustan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>
                <a:solidFill>
                  <a:prstClr val="black"/>
                </a:solidFill>
              </a:rPr>
              <a:t> biolog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ía,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química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 y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matemáticas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	Le  	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321972"/>
            <a:ext cx="111402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Exception! </a:t>
            </a:r>
          </a:p>
          <a:p>
            <a:endParaRPr lang="en-US" sz="2800" dirty="0"/>
          </a:p>
          <a:p>
            <a:r>
              <a:rPr lang="en-US" sz="2800" dirty="0" smtClean="0"/>
              <a:t>When talking about verbs or activities, do not use </a:t>
            </a:r>
            <a:r>
              <a:rPr lang="en-US" sz="2800" dirty="0" err="1" smtClean="0"/>
              <a:t>gustan</a:t>
            </a:r>
            <a:r>
              <a:rPr lang="en-US" sz="2800" dirty="0" smtClean="0"/>
              <a:t>, use </a:t>
            </a:r>
            <a:r>
              <a:rPr lang="en-US" sz="2800" dirty="0" err="1" smtClean="0"/>
              <a:t>gusta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I like to run, swim and dance.</a:t>
            </a:r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 smtClean="0"/>
              <a:t>Me                     </a:t>
            </a:r>
            <a:r>
              <a:rPr lang="en-US" sz="2800" dirty="0" err="1" smtClean="0"/>
              <a:t>correr</a:t>
            </a:r>
            <a:r>
              <a:rPr lang="en-US" sz="2800" dirty="0" smtClean="0"/>
              <a:t>, </a:t>
            </a:r>
            <a:r>
              <a:rPr lang="en-US" sz="2800" dirty="0" err="1" smtClean="0"/>
              <a:t>nadar</a:t>
            </a:r>
            <a:r>
              <a:rPr lang="en-US" sz="2800" dirty="0" smtClean="0"/>
              <a:t> y </a:t>
            </a:r>
            <a:r>
              <a:rPr lang="en-US" sz="2800" dirty="0" err="1" smtClean="0"/>
              <a:t>bailar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82602" y="2907295"/>
            <a:ext cx="257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gusta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12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257577"/>
            <a:ext cx="115394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Completar</a:t>
            </a:r>
            <a:r>
              <a:rPr lang="en-US" sz="2800" dirty="0" smtClean="0"/>
              <a:t>: fill in the blank with either </a:t>
            </a:r>
            <a:r>
              <a:rPr lang="en-US" sz="2800" dirty="0" err="1" smtClean="0"/>
              <a:t>gusta</a:t>
            </a:r>
            <a:r>
              <a:rPr lang="en-US" sz="2800" dirty="0" smtClean="0"/>
              <a:t> or </a:t>
            </a:r>
            <a:r>
              <a:rPr lang="en-US" sz="2800" dirty="0" err="1" smtClean="0"/>
              <a:t>gustan</a:t>
            </a:r>
            <a:endParaRPr lang="en-US" sz="2800" dirty="0" smtClean="0"/>
          </a:p>
          <a:p>
            <a:endParaRPr lang="en-US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Me                    </a:t>
            </a:r>
            <a:r>
              <a:rPr lang="en-US" sz="2800" dirty="0" err="1" smtClean="0"/>
              <a:t>ir</a:t>
            </a:r>
            <a:r>
              <a:rPr lang="en-US" sz="2800" dirty="0" smtClean="0"/>
              <a:t> de </a:t>
            </a:r>
            <a:r>
              <a:rPr lang="en-US" sz="2800" dirty="0" err="1" smtClean="0"/>
              <a:t>compras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Me                     el arte y la </a:t>
            </a:r>
            <a:r>
              <a:rPr lang="en-US" sz="2800" dirty="0" err="1" smtClean="0"/>
              <a:t>econom</a:t>
            </a:r>
            <a:r>
              <a:rPr lang="en-US" sz="2800" dirty="0" err="1" smtClean="0">
                <a:latin typeface="Calibri" panose="020F0502020204030204" pitchFamily="34" charset="0"/>
              </a:rPr>
              <a:t>ía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</a:rPr>
              <a:t>Te</a:t>
            </a:r>
            <a:r>
              <a:rPr lang="en-US" sz="2800" dirty="0" smtClean="0">
                <a:latin typeface="Calibri" panose="020F0502020204030204" pitchFamily="34" charset="0"/>
              </a:rPr>
              <a:t>                        la </a:t>
            </a:r>
            <a:r>
              <a:rPr lang="en-US" sz="2800" dirty="0" err="1" smtClean="0">
                <a:latin typeface="Calibri" panose="020F0502020204030204" pitchFamily="34" charset="0"/>
              </a:rPr>
              <a:t>geografía</a:t>
            </a:r>
            <a:r>
              <a:rPr lang="en-US" sz="2800" dirty="0" smtClean="0">
                <a:latin typeface="Calibri" panose="020F0502020204030204" pitchFamily="34" charset="0"/>
              </a:rPr>
              <a:t> y la </a:t>
            </a:r>
            <a:r>
              <a:rPr lang="en-US" sz="2800" dirty="0" err="1" smtClean="0">
                <a:latin typeface="Calibri" panose="020F0502020204030204" pitchFamily="34" charset="0"/>
              </a:rPr>
              <a:t>historia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Le                        </a:t>
            </a:r>
            <a:r>
              <a:rPr lang="en-US" sz="2800" dirty="0" err="1" smtClean="0">
                <a:latin typeface="Calibri" panose="020F0502020204030204" pitchFamily="34" charset="0"/>
              </a:rPr>
              <a:t>ver</a:t>
            </a:r>
            <a:r>
              <a:rPr lang="en-US" sz="2800" dirty="0" smtClean="0">
                <a:latin typeface="Calibri" panose="020F0502020204030204" pitchFamily="34" charset="0"/>
              </a:rPr>
              <a:t> la tele y </a:t>
            </a:r>
            <a:r>
              <a:rPr lang="en-US" sz="2800" dirty="0" err="1" smtClean="0">
                <a:latin typeface="Calibri" panose="020F0502020204030204" pitchFamily="34" charset="0"/>
              </a:rPr>
              <a:t>ver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películas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</a:rPr>
              <a:t>Te</a:t>
            </a:r>
            <a:r>
              <a:rPr lang="en-US" sz="2800" dirty="0" smtClean="0">
                <a:latin typeface="Calibri" panose="020F0502020204030204" pitchFamily="34" charset="0"/>
              </a:rPr>
              <a:t>                       el golf.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Le                       el </a:t>
            </a:r>
            <a:r>
              <a:rPr lang="en-US" sz="2800" dirty="0" err="1" smtClean="0">
                <a:latin typeface="Calibri" panose="020F0502020204030204" pitchFamily="34" charset="0"/>
              </a:rPr>
              <a:t>fútbol</a:t>
            </a:r>
            <a:r>
              <a:rPr lang="en-US" sz="2800" dirty="0" smtClean="0">
                <a:latin typeface="Calibri" panose="020F0502020204030204" pitchFamily="34" charset="0"/>
              </a:rPr>
              <a:t> y el </a:t>
            </a:r>
            <a:r>
              <a:rPr lang="en-US" sz="2800" dirty="0" err="1" smtClean="0">
                <a:latin typeface="Calibri" panose="020F0502020204030204" pitchFamily="34" charset="0"/>
              </a:rPr>
              <a:t>fútbol</a:t>
            </a:r>
            <a:r>
              <a:rPr lang="en-US" sz="2800" dirty="0" smtClean="0">
                <a:latin typeface="Calibri" panose="020F0502020204030204" pitchFamily="34" charset="0"/>
              </a:rPr>
              <a:t> Americano.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Me                     el </a:t>
            </a:r>
            <a:r>
              <a:rPr lang="en-US" sz="2800" dirty="0" err="1" smtClean="0">
                <a:latin typeface="Calibri" panose="020F0502020204030204" pitchFamily="34" charset="0"/>
              </a:rPr>
              <a:t>béisbol</a:t>
            </a:r>
            <a:r>
              <a:rPr lang="en-US" sz="2800" dirty="0" smtClean="0">
                <a:latin typeface="Calibri" panose="020F0502020204030204" pitchFamily="34" charset="0"/>
              </a:rPr>
              <a:t>, el </a:t>
            </a:r>
            <a:r>
              <a:rPr lang="en-US" sz="2800" dirty="0" err="1" smtClean="0">
                <a:latin typeface="Calibri" panose="020F0502020204030204" pitchFamily="34" charset="0"/>
              </a:rPr>
              <a:t>baloncesto</a:t>
            </a:r>
            <a:r>
              <a:rPr lang="en-US" sz="2800" dirty="0" smtClean="0">
                <a:latin typeface="Calibri" panose="020F0502020204030204" pitchFamily="34" charset="0"/>
              </a:rPr>
              <a:t> y el </a:t>
            </a:r>
            <a:r>
              <a:rPr lang="en-US" sz="2800" dirty="0" err="1" smtClean="0">
                <a:latin typeface="Calibri" panose="020F0502020204030204" pitchFamily="34" charset="0"/>
              </a:rPr>
              <a:t>vóleibol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74254" y="1275008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74254" y="1918083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4254" y="2561158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4254" y="3204233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4254" y="3796836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4254" y="4410208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4254" y="5125992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gustan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9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6" y="502276"/>
            <a:ext cx="10650828" cy="609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9184" y="502276"/>
            <a:ext cx="11356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Felipe: </a:t>
            </a:r>
            <a:r>
              <a:rPr lang="en-US" sz="2800" dirty="0" err="1" smtClean="0"/>
              <a:t>Hola</a:t>
            </a:r>
            <a:r>
              <a:rPr lang="en-US" sz="2800" dirty="0" smtClean="0"/>
              <a:t>. </a:t>
            </a:r>
            <a:r>
              <a:rPr lang="en-US" sz="2800" dirty="0" err="1" smtClean="0"/>
              <a:t>Te</a:t>
            </a:r>
            <a:r>
              <a:rPr lang="en-US" sz="2800" dirty="0" smtClean="0"/>
              <a:t> ____________ </a:t>
            </a:r>
            <a:r>
              <a:rPr lang="en-US" sz="2800" dirty="0" err="1" smtClean="0"/>
              <a:t>presento</a:t>
            </a:r>
            <a:r>
              <a:rPr lang="en-US" sz="2800" dirty="0" smtClean="0"/>
              <a:t> a Marissa. </a:t>
            </a:r>
            <a:r>
              <a:rPr lang="en-US" sz="2800" dirty="0" err="1" smtClean="0"/>
              <a:t>Est</a:t>
            </a:r>
            <a:r>
              <a:rPr lang="en-US" sz="2800" dirty="0" err="1" smtClean="0">
                <a:latin typeface="Calibri" panose="020F0502020204030204" pitchFamily="34" charset="0"/>
              </a:rPr>
              <a:t>á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en</a:t>
            </a:r>
            <a:r>
              <a:rPr lang="en-US" sz="2800" dirty="0" smtClean="0">
                <a:latin typeface="Calibri" panose="020F0502020204030204" pitchFamily="34" charset="0"/>
              </a:rPr>
              <a:t> México para </a:t>
            </a:r>
            <a:r>
              <a:rPr lang="en-US" sz="2800" dirty="0" err="1" smtClean="0">
                <a:latin typeface="Calibri" panose="020F0502020204030204" pitchFamily="34" charset="0"/>
              </a:rPr>
              <a:t>estudiar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este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a</a:t>
            </a:r>
            <a:r>
              <a:rPr lang="en-US" sz="2800" dirty="0" err="1" smtClean="0">
                <a:latin typeface="Corbel" panose="020B0503020204020204" pitchFamily="34" charset="0"/>
              </a:rPr>
              <a:t>ñ</a:t>
            </a:r>
            <a:r>
              <a:rPr lang="en-US" sz="2800" dirty="0" err="1" smtClean="0"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Juan Carlos; Ah, </a:t>
            </a:r>
            <a:r>
              <a:rPr lang="en-US" sz="2800" dirty="0" err="1" smtClean="0">
                <a:latin typeface="Calibri" panose="020F0502020204030204" pitchFamily="34" charset="0"/>
              </a:rPr>
              <a:t>sí</a:t>
            </a:r>
            <a:r>
              <a:rPr lang="en-US" sz="2800" dirty="0" smtClean="0">
                <a:latin typeface="Calibri" panose="020F0502020204030204" pitchFamily="34" charset="0"/>
              </a:rPr>
              <a:t>, la </a:t>
            </a:r>
            <a:r>
              <a:rPr lang="en-US" sz="2800" dirty="0" err="1" smtClean="0">
                <a:latin typeface="Calibri" panose="020F0502020204030204" pitchFamily="34" charset="0"/>
              </a:rPr>
              <a:t>chica</a:t>
            </a:r>
            <a:r>
              <a:rPr lang="en-US" sz="2800" dirty="0" smtClean="0">
                <a:latin typeface="Calibri" panose="020F0502020204030204" pitchFamily="34" charset="0"/>
              </a:rPr>
              <a:t> de </a:t>
            </a:r>
            <a:r>
              <a:rPr lang="en-US" sz="2800" dirty="0" err="1" smtClean="0">
                <a:latin typeface="Calibri" panose="020F0502020204030204" pitchFamily="34" charset="0"/>
              </a:rPr>
              <a:t>Estados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Unidos</a:t>
            </a:r>
            <a:r>
              <a:rPr lang="en-US" sz="2800" dirty="0" smtClean="0">
                <a:latin typeface="Calibri" panose="020F0502020204030204" pitchFamily="34" charset="0"/>
              </a:rPr>
              <a:t>. Mucho Gusto.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Marissa: El ____________ </a:t>
            </a:r>
            <a:r>
              <a:rPr lang="en-US" sz="2800" dirty="0" err="1" smtClean="0">
                <a:latin typeface="Calibri" panose="020F0502020204030204" pitchFamily="34" charset="0"/>
              </a:rPr>
              <a:t>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mío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Felipe: </a:t>
            </a:r>
            <a:r>
              <a:rPr lang="en-US" sz="2800" dirty="0" err="1" smtClean="0">
                <a:latin typeface="Calibri" panose="020F0502020204030204" pitchFamily="34" charset="0"/>
              </a:rPr>
              <a:t>Oye</a:t>
            </a:r>
            <a:r>
              <a:rPr lang="en-US" sz="2800" dirty="0" smtClean="0">
                <a:latin typeface="Calibri" panose="020F0502020204030204" pitchFamily="34" charset="0"/>
              </a:rPr>
              <a:t>, Marissa, ¿</a:t>
            </a:r>
            <a:r>
              <a:rPr lang="en-US" sz="2800" dirty="0" err="1" smtClean="0">
                <a:latin typeface="Calibri" panose="020F0502020204030204" pitchFamily="34" charset="0"/>
              </a:rPr>
              <a:t>cuántas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clases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tomas</a:t>
            </a:r>
            <a:r>
              <a:rPr lang="en-US" sz="2800" dirty="0" smtClean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US" sz="2800" dirty="0" err="1" smtClean="0">
                <a:latin typeface="Calibri" panose="020F0502020204030204" pitchFamily="34" charset="0"/>
              </a:rPr>
              <a:t>Marissa</a:t>
            </a:r>
            <a:r>
              <a:rPr lang="es-US" sz="2800" dirty="0" smtClean="0">
                <a:latin typeface="Calibri" panose="020F0502020204030204" pitchFamily="34" charset="0"/>
              </a:rPr>
              <a:t>: Tomo cuatro clases: español, ____________, literatura y también ______________ . </a:t>
            </a:r>
          </a:p>
          <a:p>
            <a:pPr>
              <a:lnSpc>
                <a:spcPct val="150000"/>
              </a:lnSpc>
            </a:pPr>
            <a:r>
              <a:rPr lang="es-US" sz="2800" dirty="0" smtClean="0">
                <a:latin typeface="Calibri" panose="020F0502020204030204" pitchFamily="34" charset="0"/>
              </a:rPr>
              <a:t>Juan Carlos: … El Profesor Morales. Ah, ¿por qué tomo química y computación? </a:t>
            </a:r>
          </a:p>
          <a:p>
            <a:pPr>
              <a:lnSpc>
                <a:spcPct val="150000"/>
              </a:lnSpc>
            </a:pPr>
            <a:r>
              <a:rPr lang="es-US" sz="2800" dirty="0" smtClean="0">
                <a:latin typeface="Calibri" panose="020F0502020204030204" pitchFamily="34" charset="0"/>
              </a:rPr>
              <a:t>Felipe: Porque te ___________ gusta la tarea. 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1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329184"/>
            <a:ext cx="11740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Escribir</a:t>
            </a:r>
            <a:r>
              <a:rPr lang="en-US" sz="2800" dirty="0" smtClean="0"/>
              <a:t>: </a:t>
            </a:r>
          </a:p>
          <a:p>
            <a:endParaRPr lang="en-US" sz="2800" dirty="0"/>
          </a:p>
          <a:p>
            <a:r>
              <a:rPr lang="en-US" sz="2800" dirty="0" smtClean="0"/>
              <a:t>Write </a:t>
            </a:r>
            <a:r>
              <a:rPr lang="en-US" sz="2800" smtClean="0"/>
              <a:t>an “email” </a:t>
            </a:r>
            <a:r>
              <a:rPr lang="en-US" sz="2800" dirty="0" smtClean="0"/>
              <a:t>to a relative about your life. Write at least 6 sentences. Be sure to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greeting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Ask them how they are doing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many and what classes you are taking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Which classes you like and which ones you dislike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activities you like to do when you are not </a:t>
            </a:r>
            <a:r>
              <a:rPr lang="en-US" sz="2800" dirty="0"/>
              <a:t>i</a:t>
            </a:r>
            <a:r>
              <a:rPr lang="en-US" sz="2800" dirty="0" smtClean="0"/>
              <a:t>n class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goodbye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13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421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18</cp:revision>
  <dcterms:created xsi:type="dcterms:W3CDTF">2015-08-28T08:40:31Z</dcterms:created>
  <dcterms:modified xsi:type="dcterms:W3CDTF">2015-08-31T11:00:20Z</dcterms:modified>
</cp:coreProperties>
</file>