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80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0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8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6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2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C8CE-1AD8-48BC-BE6F-EA28A6F17C7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18BD-F266-4246-8306-7901A8208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7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257577"/>
            <a:ext cx="112690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jueves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diez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septiembre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White Board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El </a:t>
            </a:r>
            <a:r>
              <a:rPr lang="en-US" sz="2800" dirty="0" err="1">
                <a:solidFill>
                  <a:prstClr val="black"/>
                </a:solidFill>
              </a:rPr>
              <a:t>calentamiento</a:t>
            </a:r>
            <a:r>
              <a:rPr lang="en-US" sz="2800" dirty="0" smtClean="0">
                <a:solidFill>
                  <a:prstClr val="black"/>
                </a:solidFill>
              </a:rPr>
              <a:t>: Write </a:t>
            </a:r>
            <a:r>
              <a:rPr lang="en-US" sz="2800" dirty="0" smtClean="0">
                <a:solidFill>
                  <a:prstClr val="black"/>
                </a:solidFill>
              </a:rPr>
              <a:t>down the </a:t>
            </a:r>
            <a:r>
              <a:rPr lang="en-US" sz="2800" b="1" dirty="0" smtClean="0">
                <a:solidFill>
                  <a:srgbClr val="00B050"/>
                </a:solidFill>
              </a:rPr>
              <a:t>OPPOSITE </a:t>
            </a:r>
            <a:r>
              <a:rPr lang="en-US" sz="2800" dirty="0" smtClean="0"/>
              <a:t>of the word listed-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1. </a:t>
            </a:r>
            <a:r>
              <a:rPr lang="es-US" sz="2800" dirty="0" smtClean="0">
                <a:solidFill>
                  <a:prstClr val="black"/>
                </a:solidFill>
              </a:rPr>
              <a:t>Simpático    2. Interesante    3. Viejo    4. Poco    5. Bonito   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Pregunta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influyente</a:t>
            </a:r>
            <a:r>
              <a:rPr lang="en-US" sz="2800" dirty="0">
                <a:solidFill>
                  <a:prstClr val="black"/>
                </a:solidFill>
              </a:rPr>
              <a:t>: Would you tell me about yourself?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Objectivo</a:t>
            </a:r>
            <a:r>
              <a:rPr lang="en-US" sz="2800" dirty="0">
                <a:solidFill>
                  <a:prstClr val="black"/>
                </a:solidFill>
              </a:rPr>
              <a:t>: The Student </a:t>
            </a:r>
            <a:r>
              <a:rPr lang="en-US" sz="2800" dirty="0" smtClean="0">
                <a:solidFill>
                  <a:prstClr val="black"/>
                </a:solidFill>
              </a:rPr>
              <a:t>can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give basic descriptions about </a:t>
            </a:r>
            <a:r>
              <a:rPr lang="en-US" sz="2800" dirty="0" smtClean="0">
                <a:solidFill>
                  <a:prstClr val="black"/>
                </a:solidFill>
              </a:rPr>
              <a:t>himself and understand others when describing themselves. 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Actividades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Tarea</a:t>
            </a:r>
            <a:r>
              <a:rPr lang="en-US" sz="2800" dirty="0" smtClean="0">
                <a:solidFill>
                  <a:prstClr val="black"/>
                </a:solidFill>
              </a:rPr>
              <a:t>: 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SPI’s: 1.1 C, D, F; 1.3 A</a:t>
            </a:r>
          </a:p>
        </p:txBody>
      </p:sp>
    </p:spTree>
    <p:extLst>
      <p:ext uri="{BB962C8B-B14F-4D97-AF65-F5344CB8AC3E}">
        <p14:creationId xmlns:p14="http://schemas.microsoft.com/office/powerpoint/2010/main" val="25696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1" y="3103062"/>
            <a:ext cx="4584878" cy="336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66" y="3103061"/>
            <a:ext cx="4620218" cy="3465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80" y="141330"/>
            <a:ext cx="4103452" cy="273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581" y="669702"/>
            <a:ext cx="522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/>
                </a:solidFill>
              </a:rPr>
              <a:t>Chimpanas</a:t>
            </a:r>
            <a:r>
              <a:rPr lang="en-US" sz="5400" dirty="0" smtClean="0">
                <a:solidFill>
                  <a:schemeClr val="accent6"/>
                </a:solidFill>
              </a:rPr>
              <a:t> </a:t>
            </a:r>
            <a:endParaRPr lang="en-US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618186"/>
            <a:ext cx="115137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err="1"/>
              <a:t>Marissa</a:t>
            </a:r>
            <a:r>
              <a:rPr lang="es-US" sz="3200" dirty="0"/>
              <a:t>: Gracias, igualmente. ¡Qué __________ son tus hijas, y qué __________!</a:t>
            </a:r>
            <a:endParaRPr lang="en-US" sz="3200" dirty="0"/>
          </a:p>
          <a:p>
            <a:r>
              <a:rPr lang="es-US" sz="3200" dirty="0"/>
              <a:t>Felipe: ¿Tío Ramón? Soy __________ y __________.</a:t>
            </a:r>
            <a:endParaRPr lang="en-US" sz="3200" dirty="0"/>
          </a:p>
          <a:p>
            <a:r>
              <a:rPr lang="es-US" sz="3200" dirty="0"/>
              <a:t>Jimena: Ay por favor. Eres </a:t>
            </a:r>
            <a:r>
              <a:rPr lang="es-US" sz="3200" dirty="0" smtClean="0"/>
              <a:t>_______, __________ </a:t>
            </a:r>
            <a:r>
              <a:rPr lang="es-US" sz="3200" dirty="0"/>
              <a:t>y muy </a:t>
            </a:r>
            <a:r>
              <a:rPr lang="es-US" sz="3200" dirty="0" smtClean="0"/>
              <a:t>______.</a:t>
            </a:r>
            <a:endParaRPr lang="en-US" sz="3200" dirty="0"/>
          </a:p>
          <a:p>
            <a:r>
              <a:rPr lang="es-US" sz="3200" dirty="0"/>
              <a:t>Carolina: Chicas, ¿compartimos (</a:t>
            </a:r>
            <a:r>
              <a:rPr lang="es-US" sz="3200" dirty="0" err="1"/>
              <a:t>shall</a:t>
            </a:r>
            <a:r>
              <a:rPr lang="es-US" sz="3200" dirty="0"/>
              <a:t> </a:t>
            </a:r>
            <a:r>
              <a:rPr lang="es-US" sz="3200" dirty="0" err="1"/>
              <a:t>we</a:t>
            </a:r>
            <a:r>
              <a:rPr lang="es-US" sz="3200" dirty="0"/>
              <a:t> share) una trajinera?</a:t>
            </a:r>
            <a:endParaRPr lang="en-US" sz="3200" dirty="0"/>
          </a:p>
          <a:p>
            <a:r>
              <a:rPr lang="es-US" sz="3200" dirty="0" err="1"/>
              <a:t>Marissa</a:t>
            </a:r>
            <a:r>
              <a:rPr lang="es-US" sz="3200" dirty="0"/>
              <a:t>: ¡Claro </a:t>
            </a:r>
            <a:r>
              <a:rPr lang="es-US" sz="3200"/>
              <a:t>qué </a:t>
            </a:r>
            <a:r>
              <a:rPr lang="es-US" sz="3200" smtClean="0"/>
              <a:t>sí</a:t>
            </a:r>
            <a:r>
              <a:rPr lang="es-US" sz="3200" dirty="0" smtClean="0"/>
              <a:t>!</a:t>
            </a:r>
            <a:r>
              <a:rPr lang="es-US" sz="3200" smtClean="0"/>
              <a:t> </a:t>
            </a:r>
            <a:r>
              <a:rPr lang="es-US" sz="3200" dirty="0"/>
              <a:t>¡Qué __________ son!</a:t>
            </a:r>
            <a:endParaRPr lang="en-US" sz="3200" dirty="0"/>
          </a:p>
          <a:p>
            <a:r>
              <a:rPr lang="es-US" sz="3200" dirty="0" err="1"/>
              <a:t>Nayeli</a:t>
            </a:r>
            <a:r>
              <a:rPr lang="es-US" sz="3200" dirty="0"/>
              <a:t>: Eres muy trabajadora, Jimena. Mi sobrina, ¡la </a:t>
            </a:r>
            <a:r>
              <a:rPr lang="es-US" sz="3200" dirty="0" smtClean="0"/>
              <a:t>_________!</a:t>
            </a:r>
            <a:endParaRPr lang="en-US" sz="3200" dirty="0"/>
          </a:p>
          <a:p>
            <a:r>
              <a:rPr lang="es-US" sz="3200" dirty="0" err="1"/>
              <a:t>Marissa</a:t>
            </a:r>
            <a:r>
              <a:rPr lang="es-US" sz="3200" dirty="0"/>
              <a:t>: En la universidad, escribo un ensayo sobre los </a:t>
            </a:r>
            <a:r>
              <a:rPr lang="es-US" sz="3200" dirty="0" err="1"/>
              <a:t>Xochimilcas</a:t>
            </a:r>
            <a:r>
              <a:rPr lang="es-US" sz="3200" dirty="0"/>
              <a:t> y los Aztecas. </a:t>
            </a:r>
            <a:endParaRPr lang="en-US" sz="3200" dirty="0"/>
          </a:p>
          <a:p>
            <a:r>
              <a:rPr lang="es-US" sz="3200" dirty="0"/>
              <a:t>Carolina: Son culturas muy </a:t>
            </a:r>
            <a:r>
              <a:rPr lang="es-US" sz="3200" dirty="0" smtClean="0"/>
              <a:t>____________, </a:t>
            </a:r>
            <a:r>
              <a:rPr lang="es-US" sz="3200" dirty="0"/>
              <a:t>con muchos </a:t>
            </a:r>
            <a:r>
              <a:rPr lang="es-US" sz="3200" dirty="0" smtClean="0"/>
              <a:t>__________ </a:t>
            </a:r>
            <a:r>
              <a:rPr lang="es-US" sz="3200" dirty="0"/>
              <a:t>y </a:t>
            </a:r>
            <a:r>
              <a:rPr lang="es-US" sz="3200" dirty="0" smtClean="0"/>
              <a:t>________.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42467" y="625469"/>
            <a:ext cx="172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bonitas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22193" y="3045373"/>
            <a:ext cx="181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bonitas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01" y="1063351"/>
            <a:ext cx="229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/>
              <a:t>simpáticas</a:t>
            </a:r>
            <a:r>
              <a:rPr lang="es-US" sz="2800" dirty="0" smtClean="0"/>
              <a:t>   </a:t>
            </a:r>
            <a:endParaRPr lang="es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29577" y="1550201"/>
            <a:ext cx="26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guapo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67282" y="1567583"/>
            <a:ext cx="236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delgado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47474" y="2058818"/>
            <a:ext cx="122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gordo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76651" y="2090582"/>
            <a:ext cx="23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/>
              <a:t>antipático  </a:t>
            </a:r>
            <a:endParaRPr lang="es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797601" y="2091826"/>
            <a:ext cx="80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feo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5665" y="3515124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doctora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1243" y="4940674"/>
            <a:ext cx="245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interesantes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64173" y="4959366"/>
            <a:ext cx="207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ingenieros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6443" y="5447764"/>
            <a:ext cx="142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artistas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2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90" y="1198338"/>
            <a:ext cx="4313820" cy="431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6558" y="1622738"/>
            <a:ext cx="3799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El//a </a:t>
            </a:r>
            <a:r>
              <a:rPr lang="en-US" sz="4000" dirty="0" err="1" smtClean="0">
                <a:solidFill>
                  <a:srgbClr val="00B050"/>
                </a:solidFill>
              </a:rPr>
              <a:t>artista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</a:p>
          <a:p>
            <a:endParaRPr lang="en-US" sz="4000" dirty="0">
              <a:solidFill>
                <a:srgbClr val="00B050"/>
              </a:solidFill>
            </a:endParaRPr>
          </a:p>
          <a:p>
            <a:r>
              <a:rPr lang="en-US" sz="4000" dirty="0" smtClean="0">
                <a:solidFill>
                  <a:srgbClr val="00B050"/>
                </a:solidFill>
              </a:rPr>
              <a:t>Artist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61" y="1016827"/>
            <a:ext cx="3238500" cy="4915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2" y="1210614"/>
            <a:ext cx="4739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El/la doctor/a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Doctor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6" y="1210614"/>
            <a:ext cx="4849969" cy="4849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0349" y="1468192"/>
            <a:ext cx="431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El/la </a:t>
            </a:r>
            <a:r>
              <a:rPr lang="en-US" sz="4000" dirty="0" err="1" smtClean="0"/>
              <a:t>ingeniero</a:t>
            </a:r>
            <a:r>
              <a:rPr lang="en-US" sz="4000" dirty="0" smtClean="0"/>
              <a:t>/a</a:t>
            </a:r>
          </a:p>
          <a:p>
            <a:endParaRPr lang="en-US" sz="4000" dirty="0"/>
          </a:p>
          <a:p>
            <a:r>
              <a:rPr lang="en-US" sz="4000" dirty="0" smtClean="0"/>
              <a:t>Engineer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0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8" y="1510450"/>
            <a:ext cx="3801078" cy="4561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5651" y="1674254"/>
            <a:ext cx="4468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El/la </a:t>
            </a:r>
            <a:r>
              <a:rPr lang="en-US" sz="4000" dirty="0" err="1" smtClean="0">
                <a:solidFill>
                  <a:schemeClr val="accent2"/>
                </a:solidFill>
              </a:rPr>
              <a:t>periodista</a:t>
            </a:r>
            <a:endParaRPr lang="en-US" sz="4000" dirty="0" smtClean="0">
              <a:solidFill>
                <a:schemeClr val="accent2"/>
              </a:solidFill>
            </a:endParaRPr>
          </a:p>
          <a:p>
            <a:endParaRPr lang="en-US" sz="4000" dirty="0">
              <a:solidFill>
                <a:schemeClr val="accent2"/>
              </a:solidFill>
            </a:endParaRPr>
          </a:p>
          <a:p>
            <a:r>
              <a:rPr lang="en-US" sz="4000" dirty="0" smtClean="0">
                <a:solidFill>
                  <a:schemeClr val="accent2"/>
                </a:solidFill>
              </a:rPr>
              <a:t>Journalist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29" y="793995"/>
            <a:ext cx="4269482" cy="5077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673" y="1107583"/>
            <a:ext cx="4997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El/la </a:t>
            </a:r>
            <a:r>
              <a:rPr lang="en-US" sz="4000" dirty="0" err="1" smtClean="0">
                <a:solidFill>
                  <a:schemeClr val="accent5"/>
                </a:solidFill>
              </a:rPr>
              <a:t>programador</a:t>
            </a:r>
            <a:r>
              <a:rPr lang="en-US" sz="4000" dirty="0" smtClean="0">
                <a:solidFill>
                  <a:schemeClr val="accent5"/>
                </a:solidFill>
              </a:rPr>
              <a:t>/a</a:t>
            </a:r>
          </a:p>
          <a:p>
            <a:endParaRPr lang="en-US" sz="4000" dirty="0">
              <a:solidFill>
                <a:schemeClr val="accent5"/>
              </a:solidFill>
            </a:endParaRPr>
          </a:p>
          <a:p>
            <a:r>
              <a:rPr lang="en-US" sz="4000" dirty="0" smtClean="0">
                <a:solidFill>
                  <a:schemeClr val="accent5"/>
                </a:solidFill>
              </a:rPr>
              <a:t>Computer programmer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296214"/>
            <a:ext cx="1134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Describir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4000" dirty="0" smtClean="0"/>
              <a:t>describe the person in the pictures to your partner.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Trabajen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con un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compa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ñero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. </a:t>
            </a:r>
          </a:p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Él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/Ella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es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…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74" y="3508152"/>
            <a:ext cx="3145041" cy="302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277" y="2511380"/>
            <a:ext cx="3584480" cy="37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90" y="2235206"/>
            <a:ext cx="3690327" cy="46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92" t="49252"/>
          <a:stretch/>
        </p:blipFill>
        <p:spPr>
          <a:xfrm>
            <a:off x="4616231" y="248454"/>
            <a:ext cx="6871723" cy="2627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8" y="2321952"/>
            <a:ext cx="5356739" cy="4191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81" y="454516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B80E4F"/>
                </a:solidFill>
              </a:rPr>
              <a:t>Xochimilco</a:t>
            </a:r>
            <a:r>
              <a:rPr lang="en-US" sz="6000" dirty="0" smtClean="0">
                <a:solidFill>
                  <a:srgbClr val="B80E4F"/>
                </a:solidFill>
              </a:rPr>
              <a:t> </a:t>
            </a:r>
            <a:endParaRPr lang="en-US" sz="6000" dirty="0">
              <a:solidFill>
                <a:srgbClr val="B80E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042" y="3193961"/>
            <a:ext cx="5344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Agricultura</a:t>
            </a:r>
            <a:endParaRPr lang="en-US" sz="4000" dirty="0" smtClean="0">
              <a:solidFill>
                <a:schemeClr val="accent6"/>
              </a:solidFill>
            </a:endParaRPr>
          </a:p>
          <a:p>
            <a:r>
              <a:rPr lang="en-US" sz="4000" dirty="0" smtClean="0">
                <a:solidFill>
                  <a:schemeClr val="accent6"/>
                </a:solidFill>
              </a:rPr>
              <a:t>Canales </a:t>
            </a:r>
          </a:p>
          <a:p>
            <a:r>
              <a:rPr lang="en-US" sz="4000" dirty="0" err="1" smtClean="0">
                <a:solidFill>
                  <a:schemeClr val="accent6"/>
                </a:solidFill>
              </a:rPr>
              <a:t>Trajineras</a:t>
            </a:r>
            <a:endParaRPr lang="en-US" sz="4000" dirty="0" smtClean="0">
              <a:solidFill>
                <a:schemeClr val="accent6"/>
              </a:solidFill>
            </a:endParaRPr>
          </a:p>
          <a:p>
            <a:r>
              <a:rPr lang="en-US" sz="4000" dirty="0" err="1" smtClean="0">
                <a:solidFill>
                  <a:schemeClr val="accent6"/>
                </a:solidFill>
              </a:rPr>
              <a:t>Chimpanas</a:t>
            </a:r>
            <a:r>
              <a:rPr lang="en-US" sz="4000" dirty="0" smtClean="0">
                <a:solidFill>
                  <a:schemeClr val="accent6"/>
                </a:solidFill>
              </a:rPr>
              <a:t> 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3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471" y="397271"/>
            <a:ext cx="4994912" cy="3311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83" y="2147674"/>
            <a:ext cx="4760152" cy="3167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1" y="3775161"/>
            <a:ext cx="4572000" cy="2983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" y="296214"/>
            <a:ext cx="557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</a:rPr>
              <a:t>Trajineras</a:t>
            </a:r>
            <a:r>
              <a:rPr lang="en-US" sz="5400" dirty="0" smtClean="0">
                <a:solidFill>
                  <a:srgbClr val="FF0066"/>
                </a:solidFill>
              </a:rPr>
              <a:t> </a:t>
            </a:r>
            <a:endParaRPr lang="en-US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11</cp:revision>
  <dcterms:created xsi:type="dcterms:W3CDTF">2015-09-10T07:37:22Z</dcterms:created>
  <dcterms:modified xsi:type="dcterms:W3CDTF">2015-09-10T09:23:04Z</dcterms:modified>
</cp:coreProperties>
</file>