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3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1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7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9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3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5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3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D585-F4CD-448A-9B2D-056F2C21056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B1AB-7CE1-4C99-AD8B-D6B8E5D1B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3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orawack.weebl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257577"/>
            <a:ext cx="1126901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 smtClean="0">
                <a:solidFill>
                  <a:srgbClr val="7030A0"/>
                </a:solidFill>
              </a:rPr>
              <a:t>viernes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el </a:t>
            </a:r>
            <a:r>
              <a:rPr lang="es-US" sz="2800" i="1" dirty="0" smtClean="0">
                <a:solidFill>
                  <a:srgbClr val="5B9BD5"/>
                </a:solidFill>
              </a:rPr>
              <a:t>once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FF0000"/>
                </a:solidFill>
              </a:rPr>
              <a:t>septiembre</a:t>
            </a:r>
            <a:r>
              <a:rPr lang="es-US" sz="2800" dirty="0">
                <a:solidFill>
                  <a:prstClr val="black"/>
                </a:solidFill>
              </a:rPr>
              <a:t> 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White Board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calentamiento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What are the rules for GUSTAR? When do you use GUSTA and when do you use GUSTAN? (may be done in English)</a:t>
            </a:r>
            <a:r>
              <a:rPr lang="es-US" sz="2400" dirty="0" smtClean="0">
                <a:solidFill>
                  <a:prstClr val="black"/>
                </a:solidFill>
              </a:rPr>
              <a:t>    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Pregunta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influyente</a:t>
            </a:r>
            <a:r>
              <a:rPr lang="en-US" sz="2400" dirty="0">
                <a:solidFill>
                  <a:prstClr val="black"/>
                </a:solidFill>
              </a:rPr>
              <a:t>: Would you tell me about yourself?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Objectivo</a:t>
            </a:r>
            <a:r>
              <a:rPr lang="en-US" sz="2400" dirty="0">
                <a:solidFill>
                  <a:prstClr val="black"/>
                </a:solidFill>
              </a:rPr>
              <a:t>: The Student </a:t>
            </a:r>
            <a:r>
              <a:rPr lang="en-US" sz="2400" dirty="0" smtClean="0">
                <a:solidFill>
                  <a:prstClr val="black"/>
                </a:solidFill>
              </a:rPr>
              <a:t>can give basic descriptions about himself and understand others when describing themselves.  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Actividades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Discuss classroom procedures and quiz redo.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Tarea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If you have not done so already, go to </a:t>
            </a:r>
            <a:r>
              <a:rPr lang="en-US" sz="2400" dirty="0" smtClean="0">
                <a:solidFill>
                  <a:prstClr val="black"/>
                </a:solidFill>
                <a:hlinkClick r:id="rId2"/>
              </a:rPr>
              <a:t>www.senora</a:t>
            </a:r>
            <a:r>
              <a:rPr lang="en-US" sz="2400" dirty="0" smtClean="0">
                <a:solidFill>
                  <a:prstClr val="black"/>
                </a:solidFill>
                <a:hlinkClick r:id="rId2"/>
              </a:rPr>
              <a:t>wack.weebly.com</a:t>
            </a:r>
            <a:r>
              <a:rPr lang="en-US" sz="2400" dirty="0" smtClean="0">
                <a:solidFill>
                  <a:prstClr val="black"/>
                </a:solidFill>
              </a:rPr>
              <a:t> and send me your name and class period in the contact me form.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SPI’s: 1.1 C, D, F; 1.3 A</a:t>
            </a:r>
          </a:p>
        </p:txBody>
      </p:sp>
    </p:spTree>
    <p:extLst>
      <p:ext uri="{BB962C8B-B14F-4D97-AF65-F5344CB8AC3E}">
        <p14:creationId xmlns:p14="http://schemas.microsoft.com/office/powerpoint/2010/main" val="13972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2</cp:revision>
  <dcterms:created xsi:type="dcterms:W3CDTF">2015-09-11T06:30:01Z</dcterms:created>
  <dcterms:modified xsi:type="dcterms:W3CDTF">2015-09-11T16:05:44Z</dcterms:modified>
</cp:coreProperties>
</file>