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8" r:id="rId7"/>
    <p:sldId id="260" r:id="rId8"/>
    <p:sldId id="261" r:id="rId9"/>
    <p:sldId id="270" r:id="rId10"/>
    <p:sldId id="263" r:id="rId11"/>
    <p:sldId id="264" r:id="rId12"/>
    <p:sldId id="262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56344-1861-4242-A0E4-EE1D87FC3B86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ECD9-B059-434B-BE80-DB4DB83FB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8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56344-1861-4242-A0E4-EE1D87FC3B86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ECD9-B059-434B-BE80-DB4DB83FB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7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56344-1861-4242-A0E4-EE1D87FC3B86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ECD9-B059-434B-BE80-DB4DB83FB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6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56344-1861-4242-A0E4-EE1D87FC3B86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ECD9-B059-434B-BE80-DB4DB83FB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8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56344-1861-4242-A0E4-EE1D87FC3B86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ECD9-B059-434B-BE80-DB4DB83FB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2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56344-1861-4242-A0E4-EE1D87FC3B86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ECD9-B059-434B-BE80-DB4DB83FB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8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56344-1861-4242-A0E4-EE1D87FC3B86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ECD9-B059-434B-BE80-DB4DB83FB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5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56344-1861-4242-A0E4-EE1D87FC3B86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ECD9-B059-434B-BE80-DB4DB83FB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9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56344-1861-4242-A0E4-EE1D87FC3B86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ECD9-B059-434B-BE80-DB4DB83FB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4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56344-1861-4242-A0E4-EE1D87FC3B86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ECD9-B059-434B-BE80-DB4DB83FB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0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56344-1861-4242-A0E4-EE1D87FC3B86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ECD9-B059-434B-BE80-DB4DB83FB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56344-1861-4242-A0E4-EE1D87FC3B86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CECD9-B059-434B-BE80-DB4DB83FB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7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413" y="139245"/>
            <a:ext cx="9890551" cy="657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616" y="1934984"/>
            <a:ext cx="5611300" cy="43627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6992" y="708338"/>
            <a:ext cx="5640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 CHRISTY" panose="02000000000000000000" pitchFamily="2" charset="0"/>
              </a:rPr>
              <a:t>El cereal</a:t>
            </a:r>
            <a:endParaRPr lang="en-US" sz="6000" dirty="0">
              <a:solidFill>
                <a:srgbClr val="FF0000"/>
              </a:solidFill>
              <a:latin typeface="AR CHRIST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09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814" y="1582356"/>
            <a:ext cx="4611442" cy="48555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8507" y="463639"/>
            <a:ext cx="4456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1"/>
                </a:solidFill>
                <a:latin typeface="AR CHRISTY" panose="02000000000000000000" pitchFamily="2" charset="0"/>
              </a:rPr>
              <a:t>La </a:t>
            </a:r>
            <a:r>
              <a:rPr lang="en-US" sz="6000" dirty="0" err="1" smtClean="0">
                <a:solidFill>
                  <a:schemeClr val="accent1"/>
                </a:solidFill>
                <a:latin typeface="AR CHRISTY" panose="02000000000000000000" pitchFamily="2" charset="0"/>
              </a:rPr>
              <a:t>leche</a:t>
            </a:r>
            <a:r>
              <a:rPr lang="en-US" sz="6000" dirty="0" smtClean="0">
                <a:solidFill>
                  <a:schemeClr val="accent1"/>
                </a:solidFill>
                <a:latin typeface="AR CHRISTY" panose="02000000000000000000" pitchFamily="2" charset="0"/>
              </a:rPr>
              <a:t> </a:t>
            </a:r>
            <a:endParaRPr lang="en-US" sz="6000" dirty="0">
              <a:solidFill>
                <a:schemeClr val="accent1"/>
              </a:solidFill>
              <a:latin typeface="AR CHRIST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2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161" y="1944711"/>
            <a:ext cx="6051849" cy="4649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5933" y="785612"/>
            <a:ext cx="5396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7030A0"/>
                </a:solidFill>
                <a:latin typeface="AR HERMANN" panose="02000000000000000000" pitchFamily="2" charset="0"/>
              </a:rPr>
              <a:t>Las </a:t>
            </a:r>
            <a:r>
              <a:rPr lang="en-US" sz="6000" dirty="0" err="1" smtClean="0">
                <a:solidFill>
                  <a:srgbClr val="7030A0"/>
                </a:solidFill>
                <a:latin typeface="AR HERMANN" panose="02000000000000000000" pitchFamily="2" charset="0"/>
              </a:rPr>
              <a:t>uvas</a:t>
            </a:r>
            <a:r>
              <a:rPr lang="en-US" sz="6000" dirty="0" smtClean="0">
                <a:solidFill>
                  <a:srgbClr val="7030A0"/>
                </a:solidFill>
                <a:latin typeface="AR HERMANN" panose="02000000000000000000" pitchFamily="2" charset="0"/>
              </a:rPr>
              <a:t> </a:t>
            </a:r>
            <a:endParaRPr lang="en-US" sz="6000" dirty="0">
              <a:solidFill>
                <a:srgbClr val="7030A0"/>
              </a:solidFill>
              <a:latin typeface="AR HERMAN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7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419" y="1915054"/>
            <a:ext cx="3644721" cy="4395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3581" y="566671"/>
            <a:ext cx="46363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B050"/>
                </a:solidFill>
                <a:latin typeface="AR CHRISTY" panose="02000000000000000000" pitchFamily="2" charset="0"/>
              </a:rPr>
              <a:t>La </a:t>
            </a:r>
            <a:r>
              <a:rPr lang="en-US" sz="6000" dirty="0" err="1" smtClean="0">
                <a:solidFill>
                  <a:srgbClr val="00B050"/>
                </a:solidFill>
                <a:latin typeface="AR CHRISTY" panose="02000000000000000000" pitchFamily="2" charset="0"/>
              </a:rPr>
              <a:t>manzana</a:t>
            </a:r>
            <a:endParaRPr lang="en-US" sz="6000" dirty="0">
              <a:solidFill>
                <a:srgbClr val="00B050"/>
              </a:solidFill>
              <a:latin typeface="AR CHRIST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8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878" y="2192599"/>
            <a:ext cx="5891669" cy="41438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5476" y="785611"/>
            <a:ext cx="5988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7030A0"/>
                </a:solidFill>
                <a:latin typeface="AR CHRISTY" panose="02000000000000000000" pitchFamily="2" charset="0"/>
              </a:rPr>
              <a:t>El </a:t>
            </a:r>
            <a:r>
              <a:rPr lang="en-US" sz="6000" dirty="0" err="1" smtClean="0">
                <a:solidFill>
                  <a:srgbClr val="7030A0"/>
                </a:solidFill>
                <a:latin typeface="AR CHRISTY" panose="02000000000000000000" pitchFamily="2" charset="0"/>
              </a:rPr>
              <a:t>plátano</a:t>
            </a:r>
            <a:endParaRPr lang="en-US" sz="6000" dirty="0">
              <a:solidFill>
                <a:srgbClr val="7030A0"/>
              </a:solidFill>
              <a:latin typeface="AR CHRIST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9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314" y="1627183"/>
            <a:ext cx="4243115" cy="49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7843" y="503583"/>
            <a:ext cx="4452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6"/>
                </a:solidFill>
                <a:latin typeface="AR CHRISTY" panose="02000000000000000000" pitchFamily="2" charset="0"/>
              </a:rPr>
              <a:t>La </a:t>
            </a:r>
            <a:r>
              <a:rPr lang="en-US" sz="6000" dirty="0" err="1" smtClean="0">
                <a:solidFill>
                  <a:schemeClr val="accent6"/>
                </a:solidFill>
                <a:latin typeface="AR CHRISTY" panose="02000000000000000000" pitchFamily="2" charset="0"/>
              </a:rPr>
              <a:t>fresa</a:t>
            </a:r>
            <a:endParaRPr lang="en-US" sz="6000" dirty="0">
              <a:solidFill>
                <a:schemeClr val="accent6"/>
              </a:solidFill>
              <a:latin typeface="AR CHRIST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4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0701522">
            <a:off x="1561937" y="2769403"/>
            <a:ext cx="912523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 smtClean="0">
                <a:ln/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¿</a:t>
            </a:r>
            <a:r>
              <a:rPr lang="en-US" sz="6600" b="1" cap="none" spc="0" dirty="0" err="1" smtClean="0">
                <a:ln/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Qué</a:t>
            </a:r>
            <a:r>
              <a:rPr lang="en-US" sz="6600" b="1" cap="none" spc="0" dirty="0" smtClean="0">
                <a:ln/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6600" b="1" cap="none" spc="0" dirty="0" err="1" smtClean="0">
                <a:ln/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te</a:t>
            </a:r>
            <a:r>
              <a:rPr lang="en-US" sz="6600" b="1" cap="none" spc="0" dirty="0" smtClean="0">
                <a:ln/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6600" b="1" cap="none" spc="0" dirty="0" err="1" smtClean="0">
                <a:ln/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gusta</a:t>
            </a:r>
            <a:r>
              <a:rPr lang="en-US" sz="6600" b="1" cap="none" spc="0" dirty="0" smtClean="0">
                <a:ln/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comer?</a:t>
            </a:r>
            <a:endParaRPr lang="en-US" sz="6600" b="1" cap="none" spc="0" dirty="0">
              <a:ln/>
              <a:solidFill>
                <a:schemeClr val="accent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711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329322"/>
              </p:ext>
            </p:extLst>
          </p:nvPr>
        </p:nvGraphicFramePr>
        <p:xfrm>
          <a:off x="1532587" y="978795"/>
          <a:ext cx="9247030" cy="549927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709795"/>
                <a:gridCol w="4537235"/>
              </a:tblGrid>
              <a:tr h="553581">
                <a:tc>
                  <a:txBody>
                    <a:bodyPr/>
                    <a:lstStyle/>
                    <a:p>
                      <a:pPr marL="1452245" marR="138557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EFFF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Spanish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FA1"/>
                    </a:solidFill>
                  </a:tcPr>
                </a:tc>
                <a:tc>
                  <a:txBody>
                    <a:bodyPr/>
                    <a:lstStyle/>
                    <a:p>
                      <a:pPr marL="1412875" marR="134112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EFFF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English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FA1"/>
                    </a:solidFill>
                  </a:tcPr>
                </a:tc>
              </a:tr>
              <a:tr h="486140">
                <a:tc>
                  <a:txBody>
                    <a:bodyPr/>
                    <a:lstStyle/>
                    <a:p>
                      <a:pPr marL="1204595" marR="115824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20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¿</a:t>
                      </a:r>
                      <a:r>
                        <a:rPr lang="en-US" sz="2000" spc="1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é</a:t>
                      </a:r>
                      <a:r>
                        <a:rPr lang="en-US" sz="2000" spc="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2000" spc="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2000" spc="1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2000" spc="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</a:t>
                      </a:r>
                      <a:r>
                        <a:rPr lang="en-US" sz="2000" spc="1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2000" spc="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2000" spc="1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</a:t>
                      </a:r>
                      <a:r>
                        <a:rPr lang="en-US" sz="20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r>
                        <a:rPr lang="en-US" sz="20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044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2000" spc="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r>
                        <a:rPr lang="en-US" sz="20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20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2000" spc="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  <a:r>
                        <a:rPr lang="en-US" sz="2000" spc="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20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20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20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20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20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20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r>
                        <a:rPr lang="en-US" sz="20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114">
                <a:tc>
                  <a:txBody>
                    <a:bodyPr/>
                    <a:lstStyle/>
                    <a:p>
                      <a:pPr marL="1158875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20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¿</a:t>
                      </a:r>
                      <a:r>
                        <a:rPr lang="en-US" sz="20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é</a:t>
                      </a:r>
                      <a:r>
                        <a:rPr lang="en-US" sz="2000" spc="-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</a:t>
                      </a:r>
                      <a:r>
                        <a:rPr lang="en-US" sz="2000" spc="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20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2000" spc="2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</a:t>
                      </a:r>
                      <a:r>
                        <a:rPr lang="en-US" sz="20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20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2000" spc="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…?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33780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2000" spc="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r>
                        <a:rPr lang="en-US" sz="20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20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2000" spc="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 </a:t>
                      </a:r>
                      <a:r>
                        <a:rPr lang="en-US" sz="20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2000" spc="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20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20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20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090">
                <a:tc>
                  <a:txBody>
                    <a:bodyPr/>
                    <a:lstStyle/>
                    <a:p>
                      <a:pPr marL="1271270" marR="1273810" algn="ctr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20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¡</a:t>
                      </a:r>
                      <a:r>
                        <a:rPr lang="en-US" sz="20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é</a:t>
                      </a:r>
                      <a:r>
                        <a:rPr lang="en-US" sz="2000" spc="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</a:t>
                      </a:r>
                      <a:r>
                        <a:rPr lang="en-US" sz="20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</a:t>
                      </a:r>
                      <a:r>
                        <a:rPr lang="en-US" sz="20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20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20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oso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!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92555" algn="r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 delicious!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114">
                <a:tc>
                  <a:txBody>
                    <a:bodyPr/>
                    <a:lstStyle/>
                    <a:p>
                      <a:pPr marL="1302385" marR="1304925" algn="ctr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20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¡</a:t>
                      </a:r>
                      <a:r>
                        <a:rPr lang="en-US" sz="20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é</a:t>
                      </a:r>
                      <a:r>
                        <a:rPr lang="en-US" sz="2000" spc="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</a:t>
                      </a:r>
                      <a:r>
                        <a:rPr lang="en-US" sz="20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rri</a:t>
                      </a:r>
                      <a:r>
                        <a:rPr lang="en-US" sz="20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20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20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!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16990" algn="r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 horrible!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114">
                <a:tc>
                  <a:txBody>
                    <a:bodyPr/>
                    <a:lstStyle/>
                    <a:p>
                      <a:pPr marL="1384300" marR="1336040" algn="ctr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2000" spc="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2000" spc="2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gus</a:t>
                      </a:r>
                      <a:r>
                        <a:rPr lang="en-US" sz="20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20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2000" spc="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815" marR="1438275" algn="ctr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2000" spc="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like</a:t>
                      </a:r>
                      <a:r>
                        <a:rPr lang="en-US" sz="20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090">
                <a:tc>
                  <a:txBody>
                    <a:bodyPr/>
                    <a:lstStyle/>
                    <a:p>
                      <a:pPr marL="1422400" marR="1373505" algn="ctr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20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20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20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20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</a:t>
                      </a:r>
                      <a:r>
                        <a:rPr lang="en-US" sz="20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20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20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2000" spc="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1270" marR="1201420" algn="ctr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2000" spc="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prefer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114">
                <a:tc>
                  <a:txBody>
                    <a:bodyPr/>
                    <a:lstStyle/>
                    <a:p>
                      <a:pPr marL="1485265" marR="1436370" algn="ctr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20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</a:t>
                      </a:r>
                      <a:r>
                        <a:rPr lang="en-US" sz="2000" spc="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20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2000" spc="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1585" marR="1180465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20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I eat…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693">
                <a:tc>
                  <a:txBody>
                    <a:bodyPr/>
                    <a:lstStyle/>
                    <a:p>
                      <a:pPr marL="1251585" marR="1204595" algn="ctr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20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¡</a:t>
                      </a:r>
                      <a:r>
                        <a:rPr lang="en-US" sz="20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Bue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2000" spc="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20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20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ovecho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!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83970" marR="1212850" algn="just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20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Enjoy your meal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!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114">
                <a:tc>
                  <a:txBody>
                    <a:bodyPr/>
                    <a:lstStyle/>
                    <a:p>
                      <a:pPr marL="891540" marR="0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20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¡</a:t>
                      </a:r>
                      <a:r>
                        <a:rPr lang="en-US" sz="20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é</a:t>
                      </a:r>
                      <a:r>
                        <a:rPr lang="en-US" sz="2000" spc="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asco</a:t>
                      </a:r>
                      <a:r>
                        <a:rPr lang="en-US" sz="20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!</a:t>
                      </a:r>
                      <a:r>
                        <a:rPr lang="en-US" sz="20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US" sz="20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¡</a:t>
                      </a:r>
                      <a:r>
                        <a:rPr lang="en-US" sz="20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é</a:t>
                      </a:r>
                      <a:r>
                        <a:rPr lang="en-US" sz="2000" spc="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20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epugnan</a:t>
                      </a:r>
                      <a:r>
                        <a:rPr lang="en-US" sz="20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20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e!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5545" marR="1114425" algn="ctr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20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20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isgusting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!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114">
                <a:tc>
                  <a:txBody>
                    <a:bodyPr/>
                    <a:lstStyle/>
                    <a:p>
                      <a:pPr marL="1296670" marR="1250950" algn="ctr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20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2000" spc="2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spc="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2000" spc="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gus</a:t>
                      </a:r>
                      <a:r>
                        <a:rPr lang="en-US" sz="20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20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50010" marR="1278890" algn="ctr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20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 don’t like…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2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683" y="1640447"/>
            <a:ext cx="6946811" cy="4892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6079" y="528034"/>
            <a:ext cx="6800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70C0"/>
                </a:solidFill>
                <a:latin typeface="AR CHRISTY" panose="02000000000000000000" pitchFamily="2" charset="0"/>
              </a:rPr>
              <a:t>El </a:t>
            </a:r>
            <a:r>
              <a:rPr lang="en-US" sz="6000" dirty="0" err="1" smtClean="0">
                <a:solidFill>
                  <a:srgbClr val="0070C0"/>
                </a:solidFill>
                <a:latin typeface="AR CHRISTY" panose="02000000000000000000" pitchFamily="2" charset="0"/>
              </a:rPr>
              <a:t>desayuno</a:t>
            </a:r>
            <a:endParaRPr lang="en-US" sz="6000" dirty="0">
              <a:solidFill>
                <a:srgbClr val="0070C0"/>
              </a:solidFill>
              <a:latin typeface="AR CHRIST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6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507" y="2137893"/>
            <a:ext cx="5631242" cy="41640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8659" y="631065"/>
            <a:ext cx="3606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 CHRISTY" panose="02000000000000000000" pitchFamily="2" charset="0"/>
              </a:rPr>
              <a:t>El pan </a:t>
            </a:r>
            <a:endParaRPr lang="en-US" sz="6000" dirty="0">
              <a:solidFill>
                <a:schemeClr val="accent2">
                  <a:lumMod val="60000"/>
                  <a:lumOff val="40000"/>
                </a:schemeClr>
              </a:solidFill>
              <a:latin typeface="AR CHRIST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1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879" y="2309812"/>
            <a:ext cx="5342944" cy="35874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54017" y="940904"/>
            <a:ext cx="6308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3"/>
                </a:solidFill>
                <a:latin typeface="AR CHRISTY" panose="02000000000000000000" pitchFamily="2" charset="0"/>
              </a:rPr>
              <a:t>La </a:t>
            </a:r>
            <a:r>
              <a:rPr lang="en-US" sz="6000" dirty="0" err="1" smtClean="0">
                <a:solidFill>
                  <a:schemeClr val="accent3"/>
                </a:solidFill>
                <a:latin typeface="AR CHRISTY" panose="02000000000000000000" pitchFamily="2" charset="0"/>
              </a:rPr>
              <a:t>mantequilla</a:t>
            </a:r>
            <a:r>
              <a:rPr lang="en-US" sz="6000" dirty="0" smtClean="0">
                <a:solidFill>
                  <a:schemeClr val="accent3"/>
                </a:solidFill>
                <a:latin typeface="AR CHRISTY" panose="02000000000000000000" pitchFamily="2" charset="0"/>
              </a:rPr>
              <a:t> </a:t>
            </a:r>
            <a:endParaRPr lang="en-US" sz="6000" dirty="0">
              <a:solidFill>
                <a:schemeClr val="accent3"/>
              </a:solidFill>
              <a:latin typeface="AR CHRIST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938" y="1848387"/>
            <a:ext cx="5771010" cy="46168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2445" y="682580"/>
            <a:ext cx="57826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 CHRISTY" panose="02000000000000000000" pitchFamily="2" charset="0"/>
              </a:rPr>
              <a:t>El </a:t>
            </a:r>
            <a:r>
              <a:rPr lang="en-US" sz="6000" dirty="0" err="1" smtClean="0">
                <a:latin typeface="AR CHRISTY" panose="02000000000000000000" pitchFamily="2" charset="0"/>
              </a:rPr>
              <a:t>huevo</a:t>
            </a:r>
            <a:endParaRPr lang="en-US" sz="6000" dirty="0">
              <a:latin typeface="AR CHRIST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264" y="1326792"/>
            <a:ext cx="4166450" cy="49350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4721" y="311129"/>
            <a:ext cx="4082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92D050"/>
                </a:solidFill>
                <a:latin typeface="AR HERMANN" panose="02000000000000000000" pitchFamily="2" charset="0"/>
              </a:rPr>
              <a:t>El jugo </a:t>
            </a:r>
            <a:endParaRPr lang="en-US" sz="6000" dirty="0">
              <a:solidFill>
                <a:srgbClr val="92D050"/>
              </a:solidFill>
              <a:latin typeface="AR HERMAN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861" y="1819275"/>
            <a:ext cx="6708362" cy="5038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5628" y="605307"/>
            <a:ext cx="4932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 CHRISTY" panose="02000000000000000000" pitchFamily="2" charset="0"/>
              </a:rPr>
              <a:t>El café</a:t>
            </a:r>
            <a:endParaRPr lang="en-US" sz="6000" dirty="0">
              <a:latin typeface="AR CHRIST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6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3259</TotalTime>
  <Words>108</Words>
  <Application>Microsoft Office PowerPoint</Application>
  <PresentationFormat>Widescreen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 CHRISTY</vt:lpstr>
      <vt:lpstr>AR HERMANN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Ellyn Powers-Wack</dc:creator>
  <cp:lastModifiedBy>Ellyn Powers-Wack</cp:lastModifiedBy>
  <cp:revision>11</cp:revision>
  <dcterms:created xsi:type="dcterms:W3CDTF">2015-09-21T00:11:30Z</dcterms:created>
  <dcterms:modified xsi:type="dcterms:W3CDTF">2015-09-23T06:30:47Z</dcterms:modified>
</cp:coreProperties>
</file>