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C7F4-60A7-49BE-83FC-42E9B6470333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B875-E8E9-4D30-A63F-B54563ED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9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C7F4-60A7-49BE-83FC-42E9B6470333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B875-E8E9-4D30-A63F-B54563ED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7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C7F4-60A7-49BE-83FC-42E9B6470333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B875-E8E9-4D30-A63F-B54563ED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32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C7F4-60A7-49BE-83FC-42E9B6470333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B875-E8E9-4D30-A63F-B54563ED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C7F4-60A7-49BE-83FC-42E9B6470333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B875-E8E9-4D30-A63F-B54563ED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5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C7F4-60A7-49BE-83FC-42E9B6470333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B875-E8E9-4D30-A63F-B54563ED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29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C7F4-60A7-49BE-83FC-42E9B6470333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B875-E8E9-4D30-A63F-B54563ED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3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C7F4-60A7-49BE-83FC-42E9B6470333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B875-E8E9-4D30-A63F-B54563ED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91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C7F4-60A7-49BE-83FC-42E9B6470333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B875-E8E9-4D30-A63F-B54563ED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5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C7F4-60A7-49BE-83FC-42E9B6470333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B875-E8E9-4D30-A63F-B54563ED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C7F4-60A7-49BE-83FC-42E9B6470333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B875-E8E9-4D30-A63F-B54563ED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2C7F4-60A7-49BE-83FC-42E9B6470333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1B875-E8E9-4D30-A63F-B54563ED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7730" y="334851"/>
            <a:ext cx="1144931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AR BLANCA" panose="02000000000000000000" pitchFamily="2" charset="0"/>
              </a:rPr>
              <a:t>Calentamiento</a:t>
            </a:r>
            <a:r>
              <a:rPr lang="en-US" sz="4000" dirty="0" smtClean="0">
                <a:solidFill>
                  <a:srgbClr val="C00000"/>
                </a:solidFill>
                <a:latin typeface="AR BLANCA" panose="02000000000000000000" pitchFamily="2" charset="0"/>
              </a:rPr>
              <a:t>: </a:t>
            </a:r>
            <a:r>
              <a:rPr lang="en-US" sz="2800" dirty="0" smtClean="0"/>
              <a:t>write the vocabulary word that matches the picture.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1.				2.				3.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4.				5.				6. 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108" y="1714349"/>
            <a:ext cx="1745359" cy="20462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079" y="2022782"/>
            <a:ext cx="2694026" cy="20700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717" y="2022782"/>
            <a:ext cx="2914914" cy="19565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991" y="4338210"/>
            <a:ext cx="2128476" cy="22410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8062" y="4623184"/>
            <a:ext cx="2782933" cy="19561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700" y="4092814"/>
            <a:ext cx="2209723" cy="261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2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146" y="1728787"/>
            <a:ext cx="3712604" cy="441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6986" y="528034"/>
            <a:ext cx="6272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/>
                </a:solidFill>
                <a:latin typeface="AR CENA" panose="02000000000000000000" pitchFamily="2" charset="0"/>
              </a:rPr>
              <a:t>La </a:t>
            </a:r>
            <a:r>
              <a:rPr lang="en-US" sz="6000" dirty="0" err="1" smtClean="0">
                <a:solidFill>
                  <a:schemeClr val="accent5"/>
                </a:solidFill>
                <a:latin typeface="AR CENA" panose="02000000000000000000" pitchFamily="2" charset="0"/>
              </a:rPr>
              <a:t>mayonesa</a:t>
            </a:r>
            <a:endParaRPr lang="en-US" sz="6000" dirty="0">
              <a:solidFill>
                <a:schemeClr val="accent5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774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665" y="2203024"/>
            <a:ext cx="3393583" cy="37965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1685" y="631065"/>
            <a:ext cx="59757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C0099"/>
                </a:solidFill>
                <a:latin typeface="AR CENA" panose="02000000000000000000" pitchFamily="2" charset="0"/>
              </a:rPr>
              <a:t>El </a:t>
            </a:r>
            <a:r>
              <a:rPr lang="en-US" sz="6000" dirty="0" err="1" smtClean="0">
                <a:solidFill>
                  <a:srgbClr val="CC0099"/>
                </a:solidFill>
                <a:latin typeface="AR CENA" panose="02000000000000000000" pitchFamily="2" charset="0"/>
              </a:rPr>
              <a:t>yogur</a:t>
            </a:r>
            <a:endParaRPr lang="en-US" sz="6000" dirty="0">
              <a:solidFill>
                <a:srgbClr val="CC0099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015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206" y="2000250"/>
            <a:ext cx="3931544" cy="3931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5476" y="502276"/>
            <a:ext cx="4468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AR CENA" panose="02000000000000000000" pitchFamily="2" charset="0"/>
              </a:rPr>
              <a:t>La </a:t>
            </a:r>
            <a:r>
              <a:rPr lang="en-US" sz="6000" dirty="0" err="1" smtClean="0">
                <a:solidFill>
                  <a:srgbClr val="FF0000"/>
                </a:solidFill>
                <a:latin typeface="AR CENA" panose="02000000000000000000" pitchFamily="2" charset="0"/>
              </a:rPr>
              <a:t>bebida</a:t>
            </a:r>
            <a:endParaRPr lang="en-US" sz="6000" dirty="0">
              <a:solidFill>
                <a:srgbClr val="FF0000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036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795" y="2383347"/>
            <a:ext cx="5912173" cy="4094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6231" y="618186"/>
            <a:ext cx="6362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1"/>
                </a:solidFill>
                <a:latin typeface="AR BLANCA" panose="02000000000000000000" pitchFamily="2" charset="0"/>
              </a:rPr>
              <a:t>El </a:t>
            </a:r>
            <a:r>
              <a:rPr lang="en-US" sz="6000" dirty="0" err="1" smtClean="0">
                <a:solidFill>
                  <a:schemeClr val="accent1"/>
                </a:solidFill>
                <a:latin typeface="AR BLANCA" panose="02000000000000000000" pitchFamily="2" charset="0"/>
              </a:rPr>
              <a:t>agua</a:t>
            </a:r>
            <a:endParaRPr lang="en-US" sz="6000" dirty="0">
              <a:solidFill>
                <a:schemeClr val="accent1"/>
              </a:solidFill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937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879" y="1555862"/>
            <a:ext cx="3810000" cy="4905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0930" y="373488"/>
            <a:ext cx="5718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AR CENA" panose="02000000000000000000" pitchFamily="2" charset="0"/>
              </a:rPr>
              <a:t>El </a:t>
            </a:r>
            <a:r>
              <a:rPr lang="en-US" sz="6000" dirty="0" err="1" smtClean="0">
                <a:solidFill>
                  <a:srgbClr val="FF0000"/>
                </a:solidFill>
                <a:latin typeface="AR CENA" panose="02000000000000000000" pitchFamily="2" charset="0"/>
              </a:rPr>
              <a:t>refresco</a:t>
            </a:r>
            <a:endParaRPr lang="en-US" sz="6000" dirty="0">
              <a:solidFill>
                <a:srgbClr val="FF0000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390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88" y="385396"/>
            <a:ext cx="11025213" cy="620858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812923" y="2485624"/>
            <a:ext cx="528033" cy="5409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849" y="4919748"/>
            <a:ext cx="560881" cy="573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534" y="5022778"/>
            <a:ext cx="560881" cy="573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272" y="3992468"/>
            <a:ext cx="560881" cy="573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38" y="2588655"/>
            <a:ext cx="560881" cy="573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460" y="2079498"/>
            <a:ext cx="560881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8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0701522">
            <a:off x="1561937" y="2769403"/>
            <a:ext cx="912523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 smtClean="0">
                <a:ln/>
                <a:solidFill>
                  <a:schemeClr val="accent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¿</a:t>
            </a:r>
            <a:r>
              <a:rPr lang="en-US" sz="6600" b="1" cap="none" spc="0" dirty="0" err="1" smtClean="0">
                <a:ln/>
                <a:solidFill>
                  <a:schemeClr val="accent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Qué</a:t>
            </a:r>
            <a:r>
              <a:rPr lang="en-US" sz="6600" b="1" cap="none" spc="0" dirty="0" smtClean="0">
                <a:ln/>
                <a:solidFill>
                  <a:schemeClr val="accent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6600" b="1" cap="none" spc="0" dirty="0" err="1" smtClean="0">
                <a:ln/>
                <a:solidFill>
                  <a:schemeClr val="accent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te</a:t>
            </a:r>
            <a:r>
              <a:rPr lang="en-US" sz="6600" b="1" cap="none" spc="0" dirty="0" smtClean="0">
                <a:ln/>
                <a:solidFill>
                  <a:schemeClr val="accent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6600" b="1" cap="none" spc="0" dirty="0" err="1" smtClean="0">
                <a:ln/>
                <a:solidFill>
                  <a:schemeClr val="accent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gusta</a:t>
            </a:r>
            <a:r>
              <a:rPr lang="en-US" sz="6600" b="1" cap="none" spc="0" dirty="0" smtClean="0">
                <a:ln/>
                <a:solidFill>
                  <a:schemeClr val="accent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comer?</a:t>
            </a:r>
            <a:endParaRPr lang="en-US" sz="6600" b="1" cap="none" spc="0" dirty="0">
              <a:ln/>
              <a:solidFill>
                <a:schemeClr val="accent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508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137" y="1641854"/>
            <a:ext cx="4099342" cy="47975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6580" y="296214"/>
            <a:ext cx="4842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4"/>
                </a:solidFill>
                <a:latin typeface="AR CENA" panose="02000000000000000000" pitchFamily="2" charset="0"/>
              </a:rPr>
              <a:t>El </a:t>
            </a:r>
            <a:r>
              <a:rPr lang="en-US" sz="6000" dirty="0" err="1" smtClean="0">
                <a:solidFill>
                  <a:schemeClr val="accent4"/>
                </a:solidFill>
                <a:latin typeface="AR CENA" panose="02000000000000000000" pitchFamily="2" charset="0"/>
              </a:rPr>
              <a:t>almuerzo</a:t>
            </a:r>
            <a:r>
              <a:rPr lang="en-US" sz="6000" dirty="0" smtClean="0">
                <a:solidFill>
                  <a:schemeClr val="accent4"/>
                </a:solidFill>
                <a:latin typeface="AR CENA" panose="02000000000000000000" pitchFamily="2" charset="0"/>
              </a:rPr>
              <a:t> </a:t>
            </a:r>
            <a:endParaRPr lang="en-US" sz="6000" dirty="0">
              <a:solidFill>
                <a:schemeClr val="accent4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5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850" y="2601532"/>
            <a:ext cx="6112658" cy="34129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4265" y="824248"/>
            <a:ext cx="5460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AR CENA" panose="02000000000000000000" pitchFamily="2" charset="0"/>
              </a:rPr>
              <a:t>El </a:t>
            </a:r>
            <a:r>
              <a:rPr lang="en-US" sz="6000" dirty="0" err="1" smtClean="0">
                <a:solidFill>
                  <a:srgbClr val="FF0000"/>
                </a:solidFill>
                <a:latin typeface="AR CENA" panose="02000000000000000000" pitchFamily="2" charset="0"/>
              </a:rPr>
              <a:t>sándwich</a:t>
            </a:r>
            <a:endParaRPr lang="en-US" sz="6000" dirty="0">
              <a:solidFill>
                <a:srgbClr val="FF0000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039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399" y="2266682"/>
            <a:ext cx="6188164" cy="3464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28811" y="759854"/>
            <a:ext cx="5679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7030A0"/>
                </a:solidFill>
                <a:latin typeface="AR CENA" panose="02000000000000000000" pitchFamily="2" charset="0"/>
              </a:rPr>
              <a:t>El </a:t>
            </a:r>
            <a:r>
              <a:rPr lang="en-US" sz="6000" dirty="0" err="1" smtClean="0">
                <a:solidFill>
                  <a:srgbClr val="7030A0"/>
                </a:solidFill>
                <a:latin typeface="AR CENA" panose="02000000000000000000" pitchFamily="2" charset="0"/>
              </a:rPr>
              <a:t>pavo</a:t>
            </a:r>
            <a:endParaRPr lang="en-US" sz="6000" dirty="0">
              <a:solidFill>
                <a:srgbClr val="7030A0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333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082" y="2000517"/>
            <a:ext cx="4632101" cy="46321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5476" y="566670"/>
            <a:ext cx="4881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AR CENA" panose="02000000000000000000" pitchFamily="2" charset="0"/>
              </a:rPr>
              <a:t>El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AR CENA" panose="02000000000000000000" pitchFamily="2" charset="0"/>
              </a:rPr>
              <a:t>jamón</a:t>
            </a:r>
            <a:endParaRPr lang="en-US" sz="6000" dirty="0">
              <a:solidFill>
                <a:schemeClr val="accent5">
                  <a:lumMod val="50000"/>
                </a:schemeClr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071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360" y="1806060"/>
            <a:ext cx="3433830" cy="41660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60631" y="309093"/>
            <a:ext cx="4005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AR CENA" panose="02000000000000000000" pitchFamily="2" charset="0"/>
              </a:rPr>
              <a:t>El </a:t>
            </a:r>
            <a:r>
              <a:rPr lang="en-US" sz="6000" dirty="0" err="1" smtClean="0">
                <a:solidFill>
                  <a:srgbClr val="FF0000"/>
                </a:solidFill>
                <a:latin typeface="AR CENA" panose="02000000000000000000" pitchFamily="2" charset="0"/>
              </a:rPr>
              <a:t>pollo</a:t>
            </a:r>
            <a:endParaRPr lang="en-US" sz="6000" dirty="0">
              <a:solidFill>
                <a:srgbClr val="FF0000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30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312" y="1342958"/>
            <a:ext cx="5610225" cy="5305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12901" y="399245"/>
            <a:ext cx="5666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7030A0"/>
                </a:solidFill>
                <a:latin typeface="AR CENA" panose="02000000000000000000" pitchFamily="2" charset="0"/>
              </a:rPr>
              <a:t>El </a:t>
            </a:r>
            <a:r>
              <a:rPr lang="en-US" sz="6000" dirty="0" err="1" smtClean="0">
                <a:solidFill>
                  <a:srgbClr val="7030A0"/>
                </a:solidFill>
                <a:latin typeface="AR CENA" panose="02000000000000000000" pitchFamily="2" charset="0"/>
              </a:rPr>
              <a:t>queso</a:t>
            </a:r>
            <a:r>
              <a:rPr lang="en-US" sz="6000" dirty="0" smtClean="0">
                <a:solidFill>
                  <a:srgbClr val="7030A0"/>
                </a:solidFill>
                <a:latin typeface="AR CENA" panose="02000000000000000000" pitchFamily="2" charset="0"/>
              </a:rPr>
              <a:t> </a:t>
            </a:r>
            <a:endParaRPr lang="en-US" sz="6000" dirty="0">
              <a:solidFill>
                <a:srgbClr val="7030A0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017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582" y="1700012"/>
            <a:ext cx="2114971" cy="46106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1685" y="321972"/>
            <a:ext cx="5808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AR CENA" panose="02000000000000000000" pitchFamily="2" charset="0"/>
              </a:rPr>
              <a:t>La </a:t>
            </a:r>
            <a:r>
              <a:rPr lang="en-US" sz="6000" dirty="0" err="1" smtClean="0">
                <a:solidFill>
                  <a:srgbClr val="FF0000"/>
                </a:solidFill>
                <a:latin typeface="AR CENA" panose="02000000000000000000" pitchFamily="2" charset="0"/>
              </a:rPr>
              <a:t>mostaza</a:t>
            </a:r>
            <a:endParaRPr lang="en-US" sz="6000" dirty="0">
              <a:solidFill>
                <a:srgbClr val="FF0000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322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43</Words>
  <Application>Microsoft Office PowerPoint</Application>
  <PresentationFormat>Widescreen</PresentationFormat>
  <Paragraphs>23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 BLANCA</vt:lpstr>
      <vt:lpstr>AR CENA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Ellyn Powers-Wack</dc:creator>
  <cp:lastModifiedBy>Ellyn Powers-Wack</cp:lastModifiedBy>
  <cp:revision>6</cp:revision>
  <dcterms:created xsi:type="dcterms:W3CDTF">2015-09-22T07:39:29Z</dcterms:created>
  <dcterms:modified xsi:type="dcterms:W3CDTF">2015-09-22T08:39:46Z</dcterms:modified>
</cp:coreProperties>
</file>