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7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5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2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6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A5AB5-8039-4EAF-B026-D9B3F9AD88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F3A9-3922-4E24-A345-4B5D94D11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1867436"/>
            <a:ext cx="109470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AR HERMANN" panose="02000000000000000000" pitchFamily="2" charset="0"/>
              </a:rPr>
              <a:t>Quiz 2</a:t>
            </a:r>
          </a:p>
          <a:p>
            <a:pPr algn="ctr"/>
            <a:r>
              <a:rPr lang="en-US" sz="8000" dirty="0" smtClean="0">
                <a:solidFill>
                  <a:srgbClr val="00B050"/>
                </a:solidFill>
                <a:latin typeface="AR HERMANN" panose="02000000000000000000" pitchFamily="2" charset="0"/>
              </a:rPr>
              <a:t>Study guide</a:t>
            </a:r>
            <a:endParaRPr lang="en-US" sz="8000" dirty="0">
              <a:solidFill>
                <a:srgbClr val="00B050"/>
              </a:solidFill>
              <a:latin typeface="AR HERMAN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366" y="463639"/>
            <a:ext cx="11320530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Sections 1-2: Vocabulary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Food: translate from English to Spanish (word bank provided)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Personal descriptions: name the opposite of the word given. (no word bank)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Section 3: </a:t>
            </a:r>
            <a:r>
              <a:rPr lang="en-US" sz="2800" dirty="0" err="1" smtClean="0"/>
              <a:t>Ser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Fill in the blank with the correct form of SER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Section 4: Time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Write out the time in Spanish.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Section 5: Reading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Read the paragraph and answer multiple choice questions.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7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463639"/>
            <a:ext cx="1141068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Vocabulary</a:t>
            </a:r>
          </a:p>
          <a:p>
            <a:r>
              <a:rPr lang="en-US" sz="2400" dirty="0" smtClean="0"/>
              <a:t>Translate from English to Spanish (be sure to use el or la)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Egg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Tea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Lobster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Ham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 smtClean="0"/>
              <a:t>Write the opposite of the word given.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Bajo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Interesante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Joven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bonita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8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4" y="579549"/>
            <a:ext cx="11127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Ser</a:t>
            </a:r>
            <a:r>
              <a:rPr lang="en-US" sz="2400" dirty="0" smtClean="0"/>
              <a:t>: Fill in the blank with the correct form of ser.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Marcos _______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inteligente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Ellas</a:t>
            </a:r>
            <a:r>
              <a:rPr lang="en-US" sz="2400" dirty="0" smtClean="0"/>
              <a:t> _______ de Bolivia.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________ </a:t>
            </a:r>
            <a:r>
              <a:rPr lang="en-US" sz="2400" dirty="0" err="1" smtClean="0"/>
              <a:t>ingenieros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 no _________ </a:t>
            </a:r>
            <a:r>
              <a:rPr lang="en-US" sz="2400" dirty="0" err="1" smtClean="0"/>
              <a:t>tontos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2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631065"/>
            <a:ext cx="109084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Time: Write out the time in Spanish. Be sure to include de la </a:t>
            </a:r>
            <a:r>
              <a:rPr lang="en-US" sz="2800" dirty="0" err="1" smtClean="0"/>
              <a:t>ma</a:t>
            </a:r>
            <a:r>
              <a:rPr lang="en-US" sz="2800" dirty="0" err="1" smtClean="0">
                <a:latin typeface="Corbel" panose="020B0503020204020204" pitchFamily="34" charset="0"/>
              </a:rPr>
              <a:t>ñana</a:t>
            </a:r>
            <a:r>
              <a:rPr lang="en-US" sz="2800" dirty="0" smtClean="0">
                <a:latin typeface="Corbel" panose="020B0503020204020204" pitchFamily="34" charset="0"/>
              </a:rPr>
              <a:t>, de la </a:t>
            </a:r>
            <a:r>
              <a:rPr lang="en-US" sz="2800" dirty="0" err="1" smtClean="0">
                <a:latin typeface="Corbel" panose="020B0503020204020204" pitchFamily="34" charset="0"/>
              </a:rPr>
              <a:t>tarde</a:t>
            </a:r>
            <a:r>
              <a:rPr lang="en-US" sz="2800" dirty="0" smtClean="0">
                <a:latin typeface="Corbel" panose="020B0503020204020204" pitchFamily="34" charset="0"/>
              </a:rPr>
              <a:t>, or de la </a:t>
            </a:r>
            <a:r>
              <a:rPr lang="en-US" sz="2800" dirty="0" err="1" smtClean="0">
                <a:latin typeface="Corbel" panose="020B0503020204020204" pitchFamily="34" charset="0"/>
              </a:rPr>
              <a:t>noche</a:t>
            </a:r>
            <a:r>
              <a:rPr lang="en-US" sz="2800" dirty="0" smtClean="0">
                <a:latin typeface="Corbel" panose="020B0503020204020204" pitchFamily="34" charset="0"/>
              </a:rPr>
              <a:t>.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rbel" panose="020B0503020204020204" pitchFamily="34" charset="0"/>
              </a:rPr>
              <a:t>3:18 pm</a:t>
            </a:r>
          </a:p>
          <a:p>
            <a:pPr marL="514350" indent="-514350">
              <a:buAutoNum type="arabicPeriod"/>
            </a:pPr>
            <a:endParaRPr lang="en-US" sz="2800" dirty="0">
              <a:latin typeface="Corbel" panose="020B0503020204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rbel" panose="020B0503020204020204" pitchFamily="34" charset="0"/>
              </a:rPr>
              <a:t>9:28 am</a:t>
            </a:r>
          </a:p>
          <a:p>
            <a:pPr marL="514350" indent="-514350">
              <a:buAutoNum type="arabicPeriod"/>
            </a:pPr>
            <a:endParaRPr lang="en-US" sz="2800" dirty="0">
              <a:latin typeface="Corbel" panose="020B0503020204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rbel" panose="020B0503020204020204" pitchFamily="34" charset="0"/>
              </a:rPr>
              <a:t>8:48 pm</a:t>
            </a:r>
          </a:p>
          <a:p>
            <a:pPr marL="514350" indent="-514350">
              <a:buAutoNum type="arabicPeriod"/>
            </a:pPr>
            <a:endParaRPr lang="en-US" sz="2800" dirty="0">
              <a:latin typeface="Corbel" panose="020B0503020204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rbel" panose="020B0503020204020204" pitchFamily="34" charset="0"/>
              </a:rPr>
              <a:t>4:30 pm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7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170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 HERMANN</vt:lpstr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9</cp:revision>
  <dcterms:created xsi:type="dcterms:W3CDTF">2015-09-24T04:03:36Z</dcterms:created>
  <dcterms:modified xsi:type="dcterms:W3CDTF">2015-09-24T19:33:28Z</dcterms:modified>
</cp:coreProperties>
</file>