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BDE-6C6E-4510-BCB4-E9FC9ADB4A4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40EF-BB82-4D6D-AB0E-B96CC059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8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BDE-6C6E-4510-BCB4-E9FC9ADB4A4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40EF-BB82-4D6D-AB0E-B96CC059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4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BDE-6C6E-4510-BCB4-E9FC9ADB4A4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40EF-BB82-4D6D-AB0E-B96CC059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3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BDE-6C6E-4510-BCB4-E9FC9ADB4A4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40EF-BB82-4D6D-AB0E-B96CC059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7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BDE-6C6E-4510-BCB4-E9FC9ADB4A4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40EF-BB82-4D6D-AB0E-B96CC059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4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BDE-6C6E-4510-BCB4-E9FC9ADB4A4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40EF-BB82-4D6D-AB0E-B96CC059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9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BDE-6C6E-4510-BCB4-E9FC9ADB4A4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40EF-BB82-4D6D-AB0E-B96CC059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3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BDE-6C6E-4510-BCB4-E9FC9ADB4A4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40EF-BB82-4D6D-AB0E-B96CC059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9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BDE-6C6E-4510-BCB4-E9FC9ADB4A4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40EF-BB82-4D6D-AB0E-B96CC059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7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BDE-6C6E-4510-BCB4-E9FC9ADB4A4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40EF-BB82-4D6D-AB0E-B96CC059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9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BDE-6C6E-4510-BCB4-E9FC9ADB4A4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40EF-BB82-4D6D-AB0E-B96CC059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9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DBDE-6C6E-4510-BCB4-E9FC9ADB4A48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340EF-BB82-4D6D-AB0E-B96CC059B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2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81" y="141668"/>
            <a:ext cx="10042022" cy="671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48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8034" y="168275"/>
            <a:ext cx="11243256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AR Verbs: Verb endings</a:t>
            </a:r>
          </a:p>
          <a:p>
            <a:endParaRPr lang="en-US" sz="3200" dirty="0"/>
          </a:p>
          <a:p>
            <a:r>
              <a:rPr lang="en-US" sz="3200" dirty="0" smtClean="0"/>
              <a:t>Yo						O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T</a:t>
            </a:r>
            <a:r>
              <a:rPr lang="en-US" sz="3200" dirty="0" err="1" smtClean="0">
                <a:latin typeface="Calibri" panose="020F0502020204030204" pitchFamily="34" charset="0"/>
              </a:rPr>
              <a:t>ú</a:t>
            </a:r>
            <a:r>
              <a:rPr lang="en-US" sz="3200" dirty="0" smtClean="0">
                <a:latin typeface="Calibri" panose="020F0502020204030204" pitchFamily="34" charset="0"/>
              </a:rPr>
              <a:t>						AS</a:t>
            </a:r>
          </a:p>
          <a:p>
            <a:endParaRPr lang="en-US" sz="3200" dirty="0" smtClean="0">
              <a:latin typeface="Calibri" panose="020F0502020204030204" pitchFamily="34" charset="0"/>
            </a:endParaRPr>
          </a:p>
          <a:p>
            <a:r>
              <a:rPr lang="en-US" sz="3200" dirty="0" smtClean="0">
                <a:latin typeface="Calibri" panose="020F0502020204030204" pitchFamily="34" charset="0"/>
              </a:rPr>
              <a:t>Él/Ella/</a:t>
            </a:r>
            <a:r>
              <a:rPr lang="en-US" sz="3200" dirty="0" err="1" smtClean="0">
                <a:latin typeface="Calibri" panose="020F0502020204030204" pitchFamily="34" charset="0"/>
              </a:rPr>
              <a:t>Usted</a:t>
            </a:r>
            <a:r>
              <a:rPr lang="en-US" sz="3200" dirty="0" smtClean="0">
                <a:latin typeface="Calibri" panose="020F0502020204030204" pitchFamily="34" charset="0"/>
              </a:rPr>
              <a:t>				A</a:t>
            </a:r>
          </a:p>
          <a:p>
            <a:endParaRPr lang="en-US" sz="3200" dirty="0" smtClean="0">
              <a:latin typeface="Calibri" panose="020F0502020204030204" pitchFamily="34" charset="0"/>
            </a:endParaRPr>
          </a:p>
          <a:p>
            <a:r>
              <a:rPr lang="en-US" sz="3200" dirty="0" err="1" smtClean="0">
                <a:latin typeface="Calibri" panose="020F0502020204030204" pitchFamily="34" charset="0"/>
              </a:rPr>
              <a:t>Nosotros</a:t>
            </a:r>
            <a:r>
              <a:rPr lang="en-US" sz="3200" dirty="0" smtClean="0">
                <a:latin typeface="Calibri" panose="020F0502020204030204" pitchFamily="34" charset="0"/>
              </a:rPr>
              <a:t>/as				AMOS</a:t>
            </a:r>
          </a:p>
          <a:p>
            <a:endParaRPr lang="en-US" sz="3200" dirty="0">
              <a:latin typeface="Calibri" panose="020F0502020204030204" pitchFamily="34" charset="0"/>
            </a:endParaRPr>
          </a:p>
          <a:p>
            <a:r>
              <a:rPr lang="en-US" sz="3200" dirty="0" err="1" smtClean="0">
                <a:latin typeface="Calibri" panose="020F0502020204030204" pitchFamily="34" charset="0"/>
              </a:rPr>
              <a:t>Vosotros</a:t>
            </a:r>
            <a:r>
              <a:rPr lang="en-US" sz="3200" dirty="0" smtClean="0">
                <a:latin typeface="Calibri" panose="020F0502020204030204" pitchFamily="34" charset="0"/>
              </a:rPr>
              <a:t>/as				ÁIS</a:t>
            </a:r>
          </a:p>
          <a:p>
            <a:endParaRPr lang="en-US" sz="3200" dirty="0" smtClean="0">
              <a:latin typeface="Calibri" panose="020F0502020204030204" pitchFamily="34" charset="0"/>
            </a:endParaRPr>
          </a:p>
          <a:p>
            <a:r>
              <a:rPr lang="en-US" sz="3200" dirty="0" err="1" smtClean="0">
                <a:latin typeface="Calibri" panose="020F0502020204030204" pitchFamily="34" charset="0"/>
              </a:rPr>
              <a:t>Ellos</a:t>
            </a:r>
            <a:r>
              <a:rPr lang="en-US" sz="3200" dirty="0" smtClean="0">
                <a:latin typeface="Calibri" panose="020F0502020204030204" pitchFamily="34" charset="0"/>
              </a:rPr>
              <a:t>/</a:t>
            </a:r>
            <a:r>
              <a:rPr lang="en-US" sz="3200" dirty="0" err="1" smtClean="0">
                <a:latin typeface="Calibri" panose="020F0502020204030204" pitchFamily="34" charset="0"/>
              </a:rPr>
              <a:t>Ellas</a:t>
            </a:r>
            <a:r>
              <a:rPr lang="en-US" sz="3200" dirty="0" smtClean="0">
                <a:latin typeface="Calibri" panose="020F0502020204030204" pitchFamily="34" charset="0"/>
              </a:rPr>
              <a:t>/</a:t>
            </a:r>
            <a:r>
              <a:rPr lang="en-US" sz="3200" dirty="0" err="1" smtClean="0">
                <a:latin typeface="Calibri" panose="020F0502020204030204" pitchFamily="34" charset="0"/>
              </a:rPr>
              <a:t>Ustedes</a:t>
            </a:r>
            <a:r>
              <a:rPr lang="en-US" sz="3200" dirty="0" smtClean="0">
                <a:latin typeface="Calibri" panose="020F0502020204030204" pitchFamily="34" charset="0"/>
              </a:rPr>
              <a:t>			AN</a:t>
            </a:r>
          </a:p>
          <a:p>
            <a:endParaRPr lang="en-US" sz="3200" dirty="0"/>
          </a:p>
        </p:txBody>
      </p:sp>
      <p:sp>
        <p:nvSpPr>
          <p:cNvPr id="3" name="AutoShape 2" descr="Image result for jeans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7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851" y="151934"/>
            <a:ext cx="11320529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Ejemplo</a:t>
            </a:r>
            <a:r>
              <a:rPr lang="en-US" sz="4000" dirty="0" smtClean="0"/>
              <a:t>: </a:t>
            </a:r>
            <a:r>
              <a:rPr lang="en-US" sz="4000" dirty="0" err="1" smtClean="0"/>
              <a:t>Llevar</a:t>
            </a:r>
            <a:r>
              <a:rPr lang="en-US" sz="4000" dirty="0" smtClean="0"/>
              <a:t> remove the ending (</a:t>
            </a:r>
            <a:r>
              <a:rPr lang="en-US" sz="4000" dirty="0" err="1" smtClean="0"/>
              <a:t>ar</a:t>
            </a:r>
            <a:r>
              <a:rPr lang="en-US" sz="4000" dirty="0" smtClean="0"/>
              <a:t>)</a:t>
            </a:r>
          </a:p>
          <a:p>
            <a:endParaRPr lang="en-US" sz="3200" dirty="0" smtClean="0"/>
          </a:p>
          <a:p>
            <a:pPr lvl="0"/>
            <a:r>
              <a:rPr lang="en-US" sz="3200" dirty="0">
                <a:solidFill>
                  <a:prstClr val="black"/>
                </a:solidFill>
              </a:rPr>
              <a:t>Yo						</a:t>
            </a:r>
            <a:r>
              <a:rPr lang="en-US" sz="3200" dirty="0" smtClean="0">
                <a:solidFill>
                  <a:prstClr val="black"/>
                </a:solidFill>
              </a:rPr>
              <a:t>O			</a:t>
            </a:r>
            <a:r>
              <a:rPr lang="en-US" sz="3200" dirty="0" err="1" smtClean="0">
                <a:solidFill>
                  <a:prstClr val="black"/>
                </a:solidFill>
              </a:rPr>
              <a:t>llev</a:t>
            </a:r>
            <a:r>
              <a:rPr lang="en-US" sz="3200" dirty="0" err="1" smtClean="0">
                <a:solidFill>
                  <a:schemeClr val="accent1"/>
                </a:solidFill>
              </a:rPr>
              <a:t>o</a:t>
            </a:r>
            <a:endParaRPr lang="en-US" sz="3200" dirty="0">
              <a:solidFill>
                <a:schemeClr val="accent1"/>
              </a:solidFill>
            </a:endParaRPr>
          </a:p>
          <a:p>
            <a:pPr lvl="0"/>
            <a:endParaRPr lang="en-US" sz="3200" dirty="0">
              <a:solidFill>
                <a:prstClr val="black"/>
              </a:solidFill>
            </a:endParaRPr>
          </a:p>
          <a:p>
            <a:pPr lvl="0"/>
            <a:r>
              <a:rPr lang="en-US" sz="3200" dirty="0" err="1">
                <a:solidFill>
                  <a:prstClr val="black"/>
                </a:solidFill>
              </a:rPr>
              <a:t>T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</a:rPr>
              <a:t>ú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						</a:t>
            </a:r>
            <a:r>
              <a:rPr lang="en-US" sz="3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AS			</a:t>
            </a:r>
            <a:r>
              <a:rPr lang="en-US" sz="3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llev</a:t>
            </a:r>
            <a:r>
              <a:rPr lang="en-US" sz="3200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as</a:t>
            </a:r>
            <a:endParaRPr lang="en-US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lvl="0"/>
            <a:endParaRPr lang="en-US" sz="32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/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Él/Ella/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</a:rPr>
              <a:t>Usted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				</a:t>
            </a:r>
            <a:r>
              <a:rPr lang="en-US" sz="3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			</a:t>
            </a:r>
            <a:r>
              <a:rPr lang="en-US" sz="3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llev</a:t>
            </a:r>
            <a:r>
              <a:rPr lang="en-US" sz="3200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a</a:t>
            </a:r>
            <a:endParaRPr lang="en-US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lvl="0"/>
            <a:endParaRPr lang="en-US" sz="32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/>
            <a:r>
              <a:rPr lang="en-US" sz="3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Nosotros</a:t>
            </a:r>
            <a:r>
              <a:rPr lang="en-US" sz="3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/as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				</a:t>
            </a:r>
            <a:r>
              <a:rPr lang="en-US" sz="3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AMOS		</a:t>
            </a:r>
            <a:r>
              <a:rPr lang="en-US" sz="3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llev</a:t>
            </a:r>
            <a:r>
              <a:rPr lang="en-US" sz="3200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amos</a:t>
            </a:r>
            <a:endParaRPr lang="en-US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lvl="0"/>
            <a:endParaRPr lang="en-US" sz="32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/>
            <a:r>
              <a:rPr lang="en-US" sz="3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Vosotros</a:t>
            </a:r>
            <a:r>
              <a:rPr lang="en-US" sz="3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/as				ÁIS			</a:t>
            </a:r>
            <a:r>
              <a:rPr lang="en-US" sz="3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lleváis</a:t>
            </a:r>
            <a:endParaRPr lang="en-US" sz="32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/>
            <a:endParaRPr lang="en-US" sz="32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/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</a:rPr>
              <a:t>Ellos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/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</a:rPr>
              <a:t>Ellas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/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</a:rPr>
              <a:t>Ustedes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</a:rPr>
              <a:t>			</a:t>
            </a:r>
            <a:r>
              <a:rPr lang="en-US" sz="3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AN			</a:t>
            </a:r>
            <a:r>
              <a:rPr lang="en-US" sz="3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llev</a:t>
            </a:r>
            <a:r>
              <a:rPr lang="en-US" sz="3200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an</a:t>
            </a:r>
            <a:endParaRPr lang="en-US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67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214" y="476518"/>
            <a:ext cx="1134628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Conjugate: </a:t>
            </a:r>
            <a:r>
              <a:rPr lang="en-US" sz="3600" dirty="0" smtClean="0"/>
              <a:t>put the appropriate endings on the verbs given for all pronouns.</a:t>
            </a:r>
          </a:p>
          <a:p>
            <a:endParaRPr lang="en-US" sz="3600" dirty="0"/>
          </a:p>
          <a:p>
            <a:r>
              <a:rPr lang="en-US" sz="3600" dirty="0" err="1" smtClean="0"/>
              <a:t>Hablar</a:t>
            </a:r>
            <a:r>
              <a:rPr lang="en-US" sz="3600" dirty="0" smtClean="0"/>
              <a:t> (to talk)</a:t>
            </a:r>
          </a:p>
          <a:p>
            <a:r>
              <a:rPr lang="en-US" sz="3600" dirty="0" err="1" smtClean="0"/>
              <a:t>Escuchar</a:t>
            </a:r>
            <a:r>
              <a:rPr lang="en-US" sz="3600" dirty="0" smtClean="0"/>
              <a:t> (to listen)</a:t>
            </a:r>
          </a:p>
          <a:p>
            <a:r>
              <a:rPr lang="en-US" sz="3600" dirty="0" err="1" smtClean="0"/>
              <a:t>Buscar</a:t>
            </a:r>
            <a:r>
              <a:rPr lang="en-US" sz="3600" dirty="0" smtClean="0"/>
              <a:t> (to look for)</a:t>
            </a:r>
          </a:p>
          <a:p>
            <a:r>
              <a:rPr lang="en-US" sz="3600" dirty="0" err="1" smtClean="0"/>
              <a:t>Comprar</a:t>
            </a:r>
            <a:r>
              <a:rPr lang="en-US" sz="3600" dirty="0" smtClean="0"/>
              <a:t> (to buy)</a:t>
            </a:r>
          </a:p>
          <a:p>
            <a:r>
              <a:rPr lang="en-US" sz="3600" dirty="0" err="1" smtClean="0"/>
              <a:t>Pagar</a:t>
            </a:r>
            <a:r>
              <a:rPr lang="en-US" sz="3600" dirty="0" smtClean="0"/>
              <a:t> (to pay)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19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020" y="1438274"/>
            <a:ext cx="4730705" cy="47307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25135" y="566671"/>
            <a:ext cx="7392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La </a:t>
            </a:r>
            <a:r>
              <a:rPr lang="en-US" sz="4000" dirty="0" err="1" smtClean="0"/>
              <a:t>camisa</a:t>
            </a:r>
            <a:r>
              <a:rPr lang="en-US" sz="4000" dirty="0" smtClean="0"/>
              <a:t>- shirt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1030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750" y="1403798"/>
            <a:ext cx="5127936" cy="51279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00340" y="360609"/>
            <a:ext cx="41727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La </a:t>
            </a:r>
            <a:r>
              <a:rPr lang="en-US" sz="4000" dirty="0" err="1" smtClean="0"/>
              <a:t>camiseta</a:t>
            </a:r>
            <a:r>
              <a:rPr lang="en-US" sz="4000" dirty="0" smtClean="0"/>
              <a:t>- t-shirt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634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292" y="1029235"/>
            <a:ext cx="5712855" cy="57128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00777" y="218941"/>
            <a:ext cx="5795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La </a:t>
            </a:r>
            <a:r>
              <a:rPr lang="en-US" sz="4000" dirty="0" err="1" smtClean="0"/>
              <a:t>blusa</a:t>
            </a:r>
            <a:r>
              <a:rPr lang="en-US" sz="4000" dirty="0" smtClean="0"/>
              <a:t>- blouse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98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050" y="1661978"/>
            <a:ext cx="4816095" cy="48160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22749" y="244699"/>
            <a:ext cx="49068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Los </a:t>
            </a:r>
            <a:r>
              <a:rPr lang="en-US" sz="4000" dirty="0" err="1" smtClean="0"/>
              <a:t>pantalones</a:t>
            </a:r>
            <a:r>
              <a:rPr lang="en-US" sz="4000" dirty="0" smtClean="0"/>
              <a:t>-pants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84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1386" y="405348"/>
            <a:ext cx="4572939" cy="61051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61386" y="605307"/>
            <a:ext cx="4572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La </a:t>
            </a:r>
            <a:r>
              <a:rPr lang="en-US" sz="4000" dirty="0" err="1" smtClean="0"/>
              <a:t>falda</a:t>
            </a:r>
            <a:r>
              <a:rPr lang="en-US" sz="4000" dirty="0" smtClean="0"/>
              <a:t>-skirt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30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7757" y="1403798"/>
            <a:ext cx="2704023" cy="50986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16687" y="283335"/>
            <a:ext cx="5499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El </a:t>
            </a:r>
            <a:r>
              <a:rPr lang="en-US" sz="4000" dirty="0" err="1" smtClean="0"/>
              <a:t>vestido</a:t>
            </a:r>
            <a:r>
              <a:rPr lang="en-US" sz="4000" dirty="0" smtClean="0"/>
              <a:t>- dress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237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0260" y="1236975"/>
            <a:ext cx="4777459" cy="47774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31090" y="283335"/>
            <a:ext cx="5975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Los jeans- jeans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3204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487" y="193184"/>
            <a:ext cx="1115310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Contesta</a:t>
            </a:r>
            <a:r>
              <a:rPr lang="en-US" sz="4000" dirty="0" smtClean="0"/>
              <a:t> las </a:t>
            </a:r>
            <a:r>
              <a:rPr lang="en-US" sz="4000" dirty="0" err="1" smtClean="0"/>
              <a:t>preguntas</a:t>
            </a:r>
            <a:r>
              <a:rPr lang="en-US" sz="4000" dirty="0" smtClean="0"/>
              <a:t>: </a:t>
            </a:r>
            <a:r>
              <a:rPr lang="en-US" sz="3200" dirty="0" smtClean="0"/>
              <a:t>answer the questions and then ask one person the questions.</a:t>
            </a:r>
          </a:p>
          <a:p>
            <a:endParaRPr lang="en-US" sz="3200" dirty="0"/>
          </a:p>
          <a:p>
            <a:pPr marL="514350" indent="-514350">
              <a:buAutoNum type="arabicPeriod"/>
            </a:pPr>
            <a:r>
              <a:rPr lang="en-US" sz="2800" dirty="0" smtClean="0">
                <a:latin typeface="Calibri" panose="020F0502020204030204" pitchFamily="34" charset="0"/>
              </a:rPr>
              <a:t>¿</a:t>
            </a:r>
            <a:r>
              <a:rPr lang="en-US" sz="2800" dirty="0" err="1" smtClean="0">
                <a:latin typeface="Calibri" panose="020F0502020204030204" pitchFamily="34" charset="0"/>
              </a:rPr>
              <a:t>Qué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prefieres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llevar</a:t>
            </a:r>
            <a:r>
              <a:rPr lang="en-US" sz="2800" dirty="0" smtClean="0">
                <a:latin typeface="Calibri" panose="020F0502020204030204" pitchFamily="34" charset="0"/>
              </a:rPr>
              <a:t>? 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      </a:t>
            </a:r>
            <a:r>
              <a:rPr lang="en-US" sz="2800" dirty="0" err="1" smtClean="0">
                <a:latin typeface="Calibri" panose="020F0502020204030204" pitchFamily="34" charset="0"/>
              </a:rPr>
              <a:t>Prefiero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llevar</a:t>
            </a:r>
            <a:r>
              <a:rPr lang="en-US" sz="2800" dirty="0" smtClean="0">
                <a:latin typeface="Calibri" panose="020F0502020204030204" pitchFamily="34" charset="0"/>
              </a:rPr>
              <a:t>…</a:t>
            </a:r>
          </a:p>
          <a:p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</a:rPr>
              <a:t>     Él/Ella </a:t>
            </a:r>
            <a:r>
              <a:rPr lang="en-US" sz="2800" dirty="0" err="1" smtClean="0">
                <a:latin typeface="Calibri" panose="020F0502020204030204" pitchFamily="34" charset="0"/>
              </a:rPr>
              <a:t>prefiera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llevar</a:t>
            </a:r>
            <a:r>
              <a:rPr lang="en-US" sz="2800" dirty="0" smtClean="0">
                <a:latin typeface="Calibri" panose="020F0502020204030204" pitchFamily="34" charset="0"/>
              </a:rPr>
              <a:t>…</a:t>
            </a:r>
          </a:p>
          <a:p>
            <a:pPr marL="742950" indent="-742950">
              <a:buAutoNum type="arabicPeriod"/>
            </a:pP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2. ¿</a:t>
            </a:r>
            <a:r>
              <a:rPr lang="en-US" sz="2800" dirty="0" err="1" smtClean="0">
                <a:latin typeface="Calibri" panose="020F0502020204030204" pitchFamily="34" charset="0"/>
              </a:rPr>
              <a:t>Qué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llevas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en</a:t>
            </a:r>
            <a:r>
              <a:rPr lang="en-US" sz="2800" dirty="0" smtClean="0">
                <a:latin typeface="Calibri" panose="020F0502020204030204" pitchFamily="34" charset="0"/>
              </a:rPr>
              <a:t> la </a:t>
            </a:r>
            <a:r>
              <a:rPr lang="en-US" sz="2800" dirty="0" err="1" smtClean="0">
                <a:latin typeface="Calibri" panose="020F0502020204030204" pitchFamily="34" charset="0"/>
              </a:rPr>
              <a:t>escuela</a:t>
            </a:r>
            <a:r>
              <a:rPr lang="en-US" sz="2800" dirty="0" smtClean="0">
                <a:latin typeface="Calibri" panose="020F0502020204030204" pitchFamily="34" charset="0"/>
              </a:rPr>
              <a:t>? </a:t>
            </a:r>
          </a:p>
          <a:p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</a:rPr>
              <a:t>    </a:t>
            </a:r>
            <a:r>
              <a:rPr lang="en-US" sz="2800" dirty="0" err="1" smtClean="0">
                <a:latin typeface="Calibri" panose="020F0502020204030204" pitchFamily="34" charset="0"/>
              </a:rPr>
              <a:t>Llevo</a:t>
            </a:r>
            <a:r>
              <a:rPr lang="en-US" sz="2800" dirty="0" smtClean="0">
                <a:latin typeface="Calibri" panose="020F0502020204030204" pitchFamily="34" charset="0"/>
              </a:rPr>
              <a:t>…</a:t>
            </a:r>
          </a:p>
          <a:p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</a:rPr>
              <a:t>    Él/Ella </a:t>
            </a:r>
            <a:r>
              <a:rPr lang="en-US" sz="2800" dirty="0" err="1" smtClean="0">
                <a:latin typeface="Calibri" panose="020F0502020204030204" pitchFamily="34" charset="0"/>
              </a:rPr>
              <a:t>lleva</a:t>
            </a:r>
            <a:r>
              <a:rPr lang="en-US" sz="2800" dirty="0" smtClean="0">
                <a:latin typeface="Calibri" panose="020F0502020204030204" pitchFamily="34" charset="0"/>
              </a:rPr>
              <a:t>…</a:t>
            </a: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3. </a:t>
            </a:r>
            <a:r>
              <a:rPr lang="en-US" sz="2800" dirty="0" smtClean="0">
                <a:latin typeface="Calibri" panose="020F0502020204030204" pitchFamily="34" charset="0"/>
              </a:rPr>
              <a:t>¿</a:t>
            </a:r>
            <a:r>
              <a:rPr lang="en-US" sz="2800" dirty="0" err="1" smtClean="0">
                <a:latin typeface="Calibri" panose="020F0502020204030204" pitchFamily="34" charset="0"/>
              </a:rPr>
              <a:t>Qué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llevas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en</a:t>
            </a:r>
            <a:r>
              <a:rPr lang="en-US" sz="2800" dirty="0" smtClean="0">
                <a:latin typeface="Calibri" panose="020F0502020204030204" pitchFamily="34" charset="0"/>
              </a:rPr>
              <a:t> casa? </a:t>
            </a:r>
          </a:p>
          <a:p>
            <a:r>
              <a:rPr lang="en-US" sz="2800" dirty="0" err="1" smtClean="0">
                <a:latin typeface="Calibri" panose="020F0502020204030204" pitchFamily="34" charset="0"/>
              </a:rPr>
              <a:t>Llevo</a:t>
            </a:r>
            <a:r>
              <a:rPr lang="en-US" sz="2800" dirty="0" smtClean="0">
                <a:latin typeface="Calibri" panose="020F0502020204030204" pitchFamily="34" charset="0"/>
              </a:rPr>
              <a:t>…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Él/Ella </a:t>
            </a:r>
            <a:r>
              <a:rPr lang="en-US" sz="2800" dirty="0" err="1" smtClean="0">
                <a:latin typeface="Calibri" panose="020F0502020204030204" pitchFamily="34" charset="0"/>
              </a:rPr>
              <a:t>lleva</a:t>
            </a:r>
            <a:r>
              <a:rPr lang="en-US" sz="2800" dirty="0" smtClean="0">
                <a:latin typeface="Calibri" panose="020F0502020204030204" pitchFamily="34" charset="0"/>
              </a:rPr>
              <a:t>…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7354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133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11</cp:revision>
  <dcterms:created xsi:type="dcterms:W3CDTF">2015-09-28T07:31:50Z</dcterms:created>
  <dcterms:modified xsi:type="dcterms:W3CDTF">2015-09-28T15:02:19Z</dcterms:modified>
</cp:coreProperties>
</file>