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2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48F39-9BE6-4D41-A043-FA3D4E080A63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27D1B-88C0-473F-B4DA-7B3E39F13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5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27D1B-88C0-473F-B4DA-7B3E39F130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54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A72F-9D02-49E2-A78D-21C5B744AB2F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B047-9E38-4904-93EE-4A139221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1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A72F-9D02-49E2-A78D-21C5B744AB2F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B047-9E38-4904-93EE-4A139221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7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A72F-9D02-49E2-A78D-21C5B744AB2F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B047-9E38-4904-93EE-4A139221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0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A72F-9D02-49E2-A78D-21C5B744AB2F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B047-9E38-4904-93EE-4A139221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6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A72F-9D02-49E2-A78D-21C5B744AB2F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B047-9E38-4904-93EE-4A139221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7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A72F-9D02-49E2-A78D-21C5B744AB2F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B047-9E38-4904-93EE-4A139221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6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A72F-9D02-49E2-A78D-21C5B744AB2F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B047-9E38-4904-93EE-4A139221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93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A72F-9D02-49E2-A78D-21C5B744AB2F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B047-9E38-4904-93EE-4A139221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A72F-9D02-49E2-A78D-21C5B744AB2F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B047-9E38-4904-93EE-4A139221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6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A72F-9D02-49E2-A78D-21C5B744AB2F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B047-9E38-4904-93EE-4A139221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8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A72F-9D02-49E2-A78D-21C5B744AB2F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B047-9E38-4904-93EE-4A139221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CA72F-9D02-49E2-A78D-21C5B744AB2F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CB047-9E38-4904-93EE-4A139221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2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120" y="1635952"/>
            <a:ext cx="4629150" cy="4848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0175" y="412124"/>
            <a:ext cx="479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AR CHRISTY" panose="02000000000000000000" pitchFamily="2" charset="0"/>
              </a:rPr>
              <a:t>La </a:t>
            </a:r>
            <a:r>
              <a:rPr lang="en-US" sz="4000" dirty="0" err="1" smtClean="0">
                <a:solidFill>
                  <a:srgbClr val="C00000"/>
                </a:solidFill>
                <a:latin typeface="AR CHRISTY" panose="02000000000000000000" pitchFamily="2" charset="0"/>
              </a:rPr>
              <a:t>ropa</a:t>
            </a:r>
            <a:r>
              <a:rPr lang="en-US" sz="4000" dirty="0" smtClean="0">
                <a:solidFill>
                  <a:srgbClr val="C00000"/>
                </a:solidFill>
                <a:latin typeface="AR CHRISTY" panose="02000000000000000000" pitchFamily="2" charset="0"/>
              </a:rPr>
              <a:t>- clothes</a:t>
            </a:r>
            <a:endParaRPr lang="en-US" sz="4000" dirty="0">
              <a:solidFill>
                <a:srgbClr val="C00000"/>
              </a:solidFill>
              <a:latin typeface="AR CHRIST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6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507" y="1570821"/>
            <a:ext cx="5017796" cy="50177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4430" y="631065"/>
            <a:ext cx="6065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66"/>
                </a:solidFill>
                <a:latin typeface="AR CHRISTY" panose="02000000000000000000" pitchFamily="2" charset="0"/>
              </a:rPr>
              <a:t>El sombrero- hat </a:t>
            </a:r>
            <a:endParaRPr lang="en-US" sz="4000" dirty="0">
              <a:solidFill>
                <a:srgbClr val="FF0066"/>
              </a:solidFill>
              <a:latin typeface="AR CHRIST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34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932" y="1746162"/>
            <a:ext cx="4206581" cy="5388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8051" y="437882"/>
            <a:ext cx="4507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AR CHRISTY" panose="02000000000000000000" pitchFamily="2" charset="0"/>
              </a:rPr>
              <a:t>La </a:t>
            </a:r>
            <a:r>
              <a:rPr lang="en-US" sz="4000" dirty="0" err="1" smtClean="0">
                <a:solidFill>
                  <a:srgbClr val="C00000"/>
                </a:solidFill>
                <a:latin typeface="AR CHRISTY" panose="02000000000000000000" pitchFamily="2" charset="0"/>
              </a:rPr>
              <a:t>bufanda</a:t>
            </a:r>
            <a:r>
              <a:rPr lang="en-US" sz="4000" dirty="0" smtClean="0">
                <a:solidFill>
                  <a:srgbClr val="C00000"/>
                </a:solidFill>
                <a:latin typeface="AR CHRISTY" panose="02000000000000000000" pitchFamily="2" charset="0"/>
              </a:rPr>
              <a:t>- scarf</a:t>
            </a:r>
            <a:endParaRPr lang="en-US" sz="4000" dirty="0">
              <a:solidFill>
                <a:srgbClr val="C00000"/>
              </a:solidFill>
              <a:latin typeface="AR CHRIST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217" y="515155"/>
            <a:ext cx="1075385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 CHRISTY" panose="02000000000000000000" pitchFamily="2" charset="0"/>
              </a:rPr>
              <a:t>Billy la </a:t>
            </a:r>
            <a:r>
              <a:rPr lang="en-US" sz="3600" dirty="0" err="1" smtClean="0">
                <a:solidFill>
                  <a:srgbClr val="0070C0"/>
                </a:solidFill>
                <a:latin typeface="AR CHRISTY" panose="02000000000000000000" pitchFamily="2" charset="0"/>
              </a:rPr>
              <a:t>bufanda</a:t>
            </a:r>
            <a:endParaRPr lang="en-US" sz="3600" dirty="0" smtClean="0">
              <a:solidFill>
                <a:srgbClr val="0070C0"/>
              </a:solidFill>
              <a:latin typeface="AR CHRISTY" panose="02000000000000000000" pitchFamily="2" charset="0"/>
            </a:endParaRPr>
          </a:p>
          <a:p>
            <a:endParaRPr lang="en-US" sz="3600" dirty="0">
              <a:solidFill>
                <a:srgbClr val="0070C0"/>
              </a:solidFill>
              <a:latin typeface="AR CHRISTY" panose="02000000000000000000" pitchFamily="2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¿</a:t>
            </a:r>
            <a:r>
              <a:rPr lang="en-US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Qué</a:t>
            </a:r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ropa</a:t>
            </a:r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hay?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¿</a:t>
            </a:r>
            <a:r>
              <a:rPr lang="en-US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Qué</a:t>
            </a:r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estación</a:t>
            </a:r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es</a:t>
            </a:r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?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¿A </a:t>
            </a:r>
            <a:r>
              <a:rPr lang="en-US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quiénes</a:t>
            </a:r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quiere</a:t>
            </a:r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?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¿</a:t>
            </a:r>
            <a:r>
              <a:rPr lang="en-US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Qué</a:t>
            </a:r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ropa</a:t>
            </a:r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llevas</a:t>
            </a:r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tú</a:t>
            </a:r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durante</a:t>
            </a:r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el </a:t>
            </a:r>
            <a:r>
              <a:rPr lang="en-US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invierno</a:t>
            </a:r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?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Pregunta</a:t>
            </a:r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a </a:t>
            </a:r>
            <a:r>
              <a:rPr lang="en-US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otra</a:t>
            </a:r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persona (ask another person) </a:t>
            </a:r>
            <a:r>
              <a:rPr lang="en-US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numero</a:t>
            </a:r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cuatro</a:t>
            </a:r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. 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147" y="1153597"/>
            <a:ext cx="3929666" cy="51153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9566" y="193183"/>
            <a:ext cx="4546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 CHRISTY" panose="02000000000000000000" pitchFamily="2" charset="0"/>
              </a:rPr>
              <a:t>La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AR CHRISTY" panose="02000000000000000000" pitchFamily="2" charset="0"/>
              </a:rPr>
              <a:t>chaqueta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 CHRISTY" panose="02000000000000000000" pitchFamily="2" charset="0"/>
              </a:rPr>
              <a:t>- jacket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AR CHRIST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71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019" y="1112882"/>
            <a:ext cx="4028339" cy="5635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2901" y="257577"/>
            <a:ext cx="4765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5"/>
                </a:solidFill>
                <a:latin typeface="AR CHRISTY" panose="02000000000000000000" pitchFamily="2" charset="0"/>
              </a:rPr>
              <a:t>El </a:t>
            </a:r>
            <a:r>
              <a:rPr lang="en-US" sz="4000" dirty="0" err="1" smtClean="0">
                <a:solidFill>
                  <a:schemeClr val="accent5"/>
                </a:solidFill>
                <a:latin typeface="AR CHRISTY" panose="02000000000000000000" pitchFamily="2" charset="0"/>
              </a:rPr>
              <a:t>abrigo</a:t>
            </a:r>
            <a:r>
              <a:rPr lang="en-US" sz="4000" dirty="0" smtClean="0">
                <a:solidFill>
                  <a:schemeClr val="accent5"/>
                </a:solidFill>
                <a:latin typeface="AR CHRISTY" panose="02000000000000000000" pitchFamily="2" charset="0"/>
              </a:rPr>
              <a:t>- coat</a:t>
            </a:r>
            <a:endParaRPr lang="en-US" sz="4000" dirty="0">
              <a:solidFill>
                <a:schemeClr val="accent5"/>
              </a:solidFill>
              <a:latin typeface="AR CHRIST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6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729" y="1379113"/>
            <a:ext cx="3988426" cy="5317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8355" y="386366"/>
            <a:ext cx="4842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 CHRISTY" panose="02000000000000000000" pitchFamily="2" charset="0"/>
              </a:rPr>
              <a:t>El </a:t>
            </a:r>
            <a:r>
              <a:rPr lang="en-US" sz="4000" dirty="0" err="1" smtClean="0">
                <a:solidFill>
                  <a:schemeClr val="bg2">
                    <a:lumMod val="50000"/>
                  </a:schemeClr>
                </a:solidFill>
                <a:latin typeface="AR CHRISTY" panose="02000000000000000000" pitchFamily="2" charset="0"/>
              </a:rPr>
              <a:t>chaleco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 CHRISTY" panose="02000000000000000000" pitchFamily="2" charset="0"/>
              </a:rPr>
              <a:t>- vest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AR CHRIST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4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755" y="1720268"/>
            <a:ext cx="3543300" cy="4612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7745" y="618186"/>
            <a:ext cx="5911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339966"/>
                </a:solidFill>
                <a:latin typeface="AR CHRISTY" panose="02000000000000000000" pitchFamily="2" charset="0"/>
              </a:rPr>
              <a:t>El </a:t>
            </a:r>
            <a:r>
              <a:rPr lang="en-US" sz="4000" dirty="0" err="1" smtClean="0">
                <a:solidFill>
                  <a:srgbClr val="339966"/>
                </a:solidFill>
                <a:latin typeface="AR CHRISTY" panose="02000000000000000000" pitchFamily="2" charset="0"/>
              </a:rPr>
              <a:t>sudadero</a:t>
            </a:r>
            <a:r>
              <a:rPr lang="en-US" sz="4000" dirty="0" smtClean="0">
                <a:solidFill>
                  <a:srgbClr val="339966"/>
                </a:solidFill>
                <a:latin typeface="AR CHRISTY" panose="02000000000000000000" pitchFamily="2" charset="0"/>
              </a:rPr>
              <a:t>- sweatshirt</a:t>
            </a:r>
            <a:endParaRPr lang="en-US" sz="4000" dirty="0">
              <a:solidFill>
                <a:srgbClr val="339966"/>
              </a:solidFill>
              <a:latin typeface="AR CHRIST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7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525" y="2024933"/>
            <a:ext cx="5550976" cy="41054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4259" y="579549"/>
            <a:ext cx="6259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CHRISTY" panose="02000000000000000000" pitchFamily="2" charset="0"/>
              </a:rPr>
              <a:t>El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 CHRISTY" panose="02000000000000000000" pitchFamily="2" charset="0"/>
              </a:rPr>
              <a:t>suéter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CHRISTY" panose="02000000000000000000" pitchFamily="2" charset="0"/>
              </a:rPr>
              <a:t>- sweater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AR CHRIST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98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26" y="1569411"/>
            <a:ext cx="4072675" cy="5449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4674" y="489397"/>
            <a:ext cx="5743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 CHRISTY" panose="02000000000000000000" pitchFamily="2" charset="0"/>
              </a:rPr>
              <a:t>El impermeable- raincoat</a:t>
            </a:r>
            <a:endParaRPr lang="en-US" sz="4000" dirty="0">
              <a:solidFill>
                <a:srgbClr val="002060"/>
              </a:solidFill>
              <a:latin typeface="AR CHRIST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969" y="1706719"/>
            <a:ext cx="3446440" cy="49652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4569" y="489397"/>
            <a:ext cx="4958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 CHRISTY" panose="02000000000000000000" pitchFamily="2" charset="0"/>
              </a:rPr>
              <a:t>Las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AR CHRISTY" panose="02000000000000000000" pitchFamily="2" charset="0"/>
              </a:rPr>
              <a:t>botas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 CHRISTY" panose="02000000000000000000" pitchFamily="2" charset="0"/>
              </a:rPr>
              <a:t>- boots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AR CHRIST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44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99" y="1254080"/>
            <a:ext cx="5398930" cy="5398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5775" y="463639"/>
            <a:ext cx="5962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AR CHRISTY" panose="02000000000000000000" pitchFamily="2" charset="0"/>
              </a:rPr>
              <a:t>Los </a:t>
            </a:r>
            <a:r>
              <a:rPr lang="en-US" sz="4000" dirty="0" err="1" smtClean="0">
                <a:solidFill>
                  <a:srgbClr val="7030A0"/>
                </a:solidFill>
                <a:latin typeface="AR CHRISTY" panose="02000000000000000000" pitchFamily="2" charset="0"/>
              </a:rPr>
              <a:t>guantes</a:t>
            </a:r>
            <a:r>
              <a:rPr lang="en-US" sz="4000" dirty="0" smtClean="0">
                <a:solidFill>
                  <a:srgbClr val="7030A0"/>
                </a:solidFill>
                <a:latin typeface="AR CHRISTY" panose="02000000000000000000" pitchFamily="2" charset="0"/>
              </a:rPr>
              <a:t>- gloves</a:t>
            </a:r>
            <a:endParaRPr lang="en-US" sz="4000" dirty="0">
              <a:solidFill>
                <a:srgbClr val="7030A0"/>
              </a:solidFill>
              <a:latin typeface="AR CHRIST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73</Words>
  <Application>Microsoft Office PowerPoint</Application>
  <PresentationFormat>Widescreen</PresentationFormat>
  <Paragraphs>23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 CHRISTY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Ellyn Powers-Wack</dc:creator>
  <cp:lastModifiedBy>Ellyn Powers-Wack</cp:lastModifiedBy>
  <cp:revision>9</cp:revision>
  <dcterms:created xsi:type="dcterms:W3CDTF">2015-09-29T06:49:51Z</dcterms:created>
  <dcterms:modified xsi:type="dcterms:W3CDTF">2015-09-29T17:30:52Z</dcterms:modified>
</cp:coreProperties>
</file>