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F1F31-52B8-4FA9-BBAE-A453D7F980F6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31FF4-8D62-4DBA-8599-A236D8008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108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F1F31-52B8-4FA9-BBAE-A453D7F980F6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31FF4-8D62-4DBA-8599-A236D8008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984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F1F31-52B8-4FA9-BBAE-A453D7F980F6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31FF4-8D62-4DBA-8599-A236D8008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736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F1F31-52B8-4FA9-BBAE-A453D7F980F6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31FF4-8D62-4DBA-8599-A236D8008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888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F1F31-52B8-4FA9-BBAE-A453D7F980F6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31FF4-8D62-4DBA-8599-A236D8008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97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F1F31-52B8-4FA9-BBAE-A453D7F980F6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31FF4-8D62-4DBA-8599-A236D8008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638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F1F31-52B8-4FA9-BBAE-A453D7F980F6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31FF4-8D62-4DBA-8599-A236D8008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454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F1F31-52B8-4FA9-BBAE-A453D7F980F6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31FF4-8D62-4DBA-8599-A236D8008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399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F1F31-52B8-4FA9-BBAE-A453D7F980F6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31FF4-8D62-4DBA-8599-A236D8008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613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F1F31-52B8-4FA9-BBAE-A453D7F980F6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31FF4-8D62-4DBA-8599-A236D8008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2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F1F31-52B8-4FA9-BBAE-A453D7F980F6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31FF4-8D62-4DBA-8599-A236D8008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647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F1F31-52B8-4FA9-BBAE-A453D7F980F6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31FF4-8D62-4DBA-8599-A236D8008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986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enorawack.weebly.com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55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5003" y="257577"/>
            <a:ext cx="11269014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s-US" sz="2800" dirty="0">
                <a:solidFill>
                  <a:prstClr val="black"/>
                </a:solidFill>
              </a:rPr>
              <a:t>Hoy es </a:t>
            </a:r>
            <a:r>
              <a:rPr lang="es-US" sz="2800" i="1" dirty="0" smtClean="0">
                <a:solidFill>
                  <a:srgbClr val="7030A0"/>
                </a:solidFill>
              </a:rPr>
              <a:t>viernes</a:t>
            </a:r>
            <a:r>
              <a:rPr lang="es-US" sz="2800" dirty="0" smtClean="0">
                <a:solidFill>
                  <a:prstClr val="black"/>
                </a:solidFill>
              </a:rPr>
              <a:t> </a:t>
            </a:r>
            <a:r>
              <a:rPr lang="es-US" sz="2800" dirty="0">
                <a:solidFill>
                  <a:prstClr val="black"/>
                </a:solidFill>
              </a:rPr>
              <a:t>el </a:t>
            </a:r>
            <a:r>
              <a:rPr lang="es-US" sz="2800" i="1" dirty="0" smtClean="0">
                <a:solidFill>
                  <a:srgbClr val="5B9BD5"/>
                </a:solidFill>
              </a:rPr>
              <a:t>cuatro</a:t>
            </a:r>
            <a:r>
              <a:rPr lang="es-US" sz="2800" dirty="0" smtClean="0">
                <a:solidFill>
                  <a:prstClr val="black"/>
                </a:solidFill>
              </a:rPr>
              <a:t> </a:t>
            </a:r>
            <a:r>
              <a:rPr lang="es-US" sz="2800" dirty="0">
                <a:solidFill>
                  <a:prstClr val="black"/>
                </a:solidFill>
              </a:rPr>
              <a:t>de </a:t>
            </a:r>
            <a:r>
              <a:rPr lang="es-US" sz="2800" i="1" dirty="0" smtClean="0">
                <a:solidFill>
                  <a:srgbClr val="FF0000"/>
                </a:solidFill>
              </a:rPr>
              <a:t>septiembre</a:t>
            </a:r>
            <a:r>
              <a:rPr lang="es-US" sz="2800" dirty="0" smtClean="0">
                <a:solidFill>
                  <a:prstClr val="black"/>
                </a:solidFill>
              </a:rPr>
              <a:t> </a:t>
            </a:r>
            <a:r>
              <a:rPr lang="es-US" sz="2800" dirty="0">
                <a:solidFill>
                  <a:prstClr val="black"/>
                </a:solidFill>
              </a:rPr>
              <a:t>de </a:t>
            </a:r>
            <a:r>
              <a:rPr lang="es-US" sz="2800" i="1" dirty="0">
                <a:solidFill>
                  <a:srgbClr val="70AD47"/>
                </a:solidFill>
              </a:rPr>
              <a:t>dos mil quince</a:t>
            </a:r>
            <a:r>
              <a:rPr lang="en-US" sz="2800" dirty="0">
                <a:solidFill>
                  <a:prstClr val="black"/>
                </a:solidFill>
              </a:rPr>
              <a:t>.</a:t>
            </a:r>
          </a:p>
          <a:p>
            <a:pPr lvl="0" algn="ctr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White Board</a:t>
            </a:r>
          </a:p>
          <a:p>
            <a:pPr lvl="0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El </a:t>
            </a:r>
            <a:r>
              <a:rPr lang="en-US" sz="2400" dirty="0" err="1">
                <a:solidFill>
                  <a:prstClr val="black"/>
                </a:solidFill>
              </a:rPr>
              <a:t>calentamiento</a:t>
            </a:r>
            <a:r>
              <a:rPr lang="en-US" sz="2400" dirty="0">
                <a:solidFill>
                  <a:prstClr val="black"/>
                </a:solidFill>
              </a:rPr>
              <a:t>: </a:t>
            </a:r>
            <a:r>
              <a:rPr lang="en-US" sz="2400" dirty="0" smtClean="0">
                <a:solidFill>
                  <a:prstClr val="black"/>
                </a:solidFill>
              </a:rPr>
              <a:t>Get your bell work from the week ready to turn in and study for the quiz</a:t>
            </a:r>
            <a:endParaRPr lang="en-US" sz="24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400" dirty="0" err="1">
                <a:solidFill>
                  <a:prstClr val="black"/>
                </a:solidFill>
              </a:rPr>
              <a:t>Pregunta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influyente</a:t>
            </a:r>
            <a:r>
              <a:rPr lang="en-US" sz="2400" dirty="0">
                <a:solidFill>
                  <a:prstClr val="black"/>
                </a:solidFill>
              </a:rPr>
              <a:t>: Would you tell me about yourself?</a:t>
            </a:r>
          </a:p>
          <a:p>
            <a:pPr lvl="0">
              <a:lnSpc>
                <a:spcPct val="150000"/>
              </a:lnSpc>
            </a:pPr>
            <a:r>
              <a:rPr lang="en-US" sz="2400" dirty="0" err="1">
                <a:solidFill>
                  <a:prstClr val="black"/>
                </a:solidFill>
              </a:rPr>
              <a:t>Objectivo</a:t>
            </a:r>
            <a:r>
              <a:rPr lang="en-US" sz="2400" dirty="0">
                <a:solidFill>
                  <a:prstClr val="black"/>
                </a:solidFill>
              </a:rPr>
              <a:t>: </a:t>
            </a:r>
            <a:r>
              <a:rPr lang="en-US" sz="2400" dirty="0" smtClean="0">
                <a:solidFill>
                  <a:prstClr val="black"/>
                </a:solidFill>
              </a:rPr>
              <a:t>The Student will be assessed on the last two weeks.</a:t>
            </a:r>
            <a:endParaRPr lang="en-US" sz="24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400" dirty="0" err="1">
                <a:solidFill>
                  <a:prstClr val="black"/>
                </a:solidFill>
              </a:rPr>
              <a:t>Actividades</a:t>
            </a:r>
            <a:r>
              <a:rPr lang="en-US" sz="2400" dirty="0">
                <a:solidFill>
                  <a:prstClr val="black"/>
                </a:solidFill>
              </a:rPr>
              <a:t>: </a:t>
            </a:r>
            <a:r>
              <a:rPr lang="en-US" sz="2400" dirty="0" smtClean="0">
                <a:solidFill>
                  <a:prstClr val="black"/>
                </a:solidFill>
              </a:rPr>
              <a:t>Quiz, La </a:t>
            </a:r>
            <a:r>
              <a:rPr lang="en-US" sz="2400" dirty="0" err="1" smtClean="0">
                <a:solidFill>
                  <a:prstClr val="black"/>
                </a:solidFill>
              </a:rPr>
              <a:t>tomatina</a:t>
            </a:r>
            <a:endParaRPr lang="en-US" sz="24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400" dirty="0" err="1">
                <a:solidFill>
                  <a:prstClr val="black"/>
                </a:solidFill>
              </a:rPr>
              <a:t>Tarea</a:t>
            </a:r>
            <a:r>
              <a:rPr lang="en-US" sz="2400" dirty="0">
                <a:solidFill>
                  <a:prstClr val="black"/>
                </a:solidFill>
              </a:rPr>
              <a:t>: </a:t>
            </a:r>
            <a:r>
              <a:rPr lang="en-US" sz="2400" dirty="0" smtClean="0">
                <a:solidFill>
                  <a:prstClr val="black"/>
                </a:solidFill>
              </a:rPr>
              <a:t>Visit </a:t>
            </a:r>
            <a:r>
              <a:rPr lang="en-US" sz="2400" dirty="0" smtClean="0">
                <a:solidFill>
                  <a:prstClr val="black"/>
                </a:solidFill>
                <a:hlinkClick r:id="rId2"/>
              </a:rPr>
              <a:t>www.senorawack.weebly.com</a:t>
            </a:r>
            <a:r>
              <a:rPr lang="en-US" sz="2400" dirty="0" smtClean="0">
                <a:solidFill>
                  <a:prstClr val="black"/>
                </a:solidFill>
              </a:rPr>
              <a:t> and leave a message is the contact form</a:t>
            </a:r>
            <a:r>
              <a:rPr lang="en-US" sz="2400" dirty="0" smtClean="0">
                <a:solidFill>
                  <a:prstClr val="black"/>
                </a:solidFill>
              </a:rPr>
              <a:t>. In Spanish, tell me your name and what class period you are in (</a:t>
            </a:r>
            <a:r>
              <a:rPr lang="en-US" sz="2400" dirty="0" err="1" smtClean="0">
                <a:solidFill>
                  <a:prstClr val="black"/>
                </a:solidFill>
              </a:rPr>
              <a:t>clase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</a:rPr>
              <a:t>uno</a:t>
            </a:r>
            <a:r>
              <a:rPr lang="en-US" sz="2400" dirty="0" smtClean="0">
                <a:solidFill>
                  <a:prstClr val="black"/>
                </a:solidFill>
              </a:rPr>
              <a:t>, </a:t>
            </a:r>
            <a:r>
              <a:rPr lang="en-US" sz="2400" dirty="0" err="1" smtClean="0">
                <a:solidFill>
                  <a:prstClr val="black"/>
                </a:solidFill>
              </a:rPr>
              <a:t>clase</a:t>
            </a:r>
            <a:r>
              <a:rPr lang="en-US" sz="2400" dirty="0" smtClean="0">
                <a:solidFill>
                  <a:prstClr val="black"/>
                </a:solidFill>
              </a:rPr>
              <a:t> dos, …etc.). Due by Monday at 11:59 pm.</a:t>
            </a:r>
            <a:endParaRPr lang="en-US" sz="24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SPI’s: 1.1 C, D, F; 1.3 A</a:t>
            </a:r>
          </a:p>
        </p:txBody>
      </p:sp>
    </p:spTree>
    <p:extLst>
      <p:ext uri="{BB962C8B-B14F-4D97-AF65-F5344CB8AC3E}">
        <p14:creationId xmlns:p14="http://schemas.microsoft.com/office/powerpoint/2010/main" val="355135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117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Ellyn Powers-Wack</dc:creator>
  <cp:lastModifiedBy>Ellyn Powers-Wack</cp:lastModifiedBy>
  <cp:revision>3</cp:revision>
  <dcterms:created xsi:type="dcterms:W3CDTF">2015-09-04T12:21:44Z</dcterms:created>
  <dcterms:modified xsi:type="dcterms:W3CDTF">2015-09-04T13:45:56Z</dcterms:modified>
</cp:coreProperties>
</file>