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1610-62B7-4218-B4D0-0CBDAABD29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A30A-2FA8-48F7-BABC-DB0AB691A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257577"/>
            <a:ext cx="1126901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martes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ocho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septiembre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White Board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El </a:t>
            </a:r>
            <a:r>
              <a:rPr lang="en-US" sz="2800" dirty="0" err="1">
                <a:solidFill>
                  <a:prstClr val="black"/>
                </a:solidFill>
              </a:rPr>
              <a:t>calentamiento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Write one sentence using 3 adjectives to describe yourself. Soy ___________, ___________ y ___________.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Pregunta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influyente</a:t>
            </a:r>
            <a:r>
              <a:rPr lang="en-US" sz="2800" dirty="0">
                <a:solidFill>
                  <a:prstClr val="black"/>
                </a:solidFill>
              </a:rPr>
              <a:t>: Would you tell me about yourself?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Objectivo</a:t>
            </a:r>
            <a:r>
              <a:rPr lang="en-US" sz="2800" dirty="0">
                <a:solidFill>
                  <a:prstClr val="black"/>
                </a:solidFill>
              </a:rPr>
              <a:t>: The Student </a:t>
            </a:r>
            <a:r>
              <a:rPr lang="en-US" sz="2800" dirty="0" smtClean="0">
                <a:solidFill>
                  <a:prstClr val="black"/>
                </a:solidFill>
              </a:rPr>
              <a:t>will give basic descriptions about himself</a:t>
            </a:r>
            <a:r>
              <a:rPr lang="en-US" sz="2800" dirty="0" smtClean="0">
                <a:solidFill>
                  <a:prstClr val="black"/>
                </a:solidFill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Actividades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Tarea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SPI’s: 1.1 C, D, F; 1.3 A</a:t>
            </a:r>
          </a:p>
        </p:txBody>
      </p:sp>
    </p:spTree>
    <p:extLst>
      <p:ext uri="{BB962C8B-B14F-4D97-AF65-F5344CB8AC3E}">
        <p14:creationId xmlns:p14="http://schemas.microsoft.com/office/powerpoint/2010/main" val="3332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50" y="2330650"/>
            <a:ext cx="8417318" cy="390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496" y="1429555"/>
            <a:ext cx="3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3300"/>
                </a:solidFill>
              </a:rPr>
              <a:t>Morena</a:t>
            </a:r>
            <a:r>
              <a:rPr lang="en-US" sz="4000" dirty="0" smtClean="0">
                <a:solidFill>
                  <a:srgbClr val="663300"/>
                </a:solidFill>
              </a:rPr>
              <a:t>/o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6699" y="1506828"/>
            <a:ext cx="256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</a:rPr>
              <a:t>Pelirrojo</a:t>
            </a:r>
            <a:r>
              <a:rPr lang="en-US" sz="4000" dirty="0" smtClean="0">
                <a:solidFill>
                  <a:schemeClr val="accent2"/>
                </a:solidFill>
              </a:rPr>
              <a:t>/a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9594" y="1506828"/>
            <a:ext cx="263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</a:rPr>
              <a:t>Rubia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/o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0" y="1551231"/>
            <a:ext cx="11708791" cy="4686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023" y="334850"/>
            <a:ext cx="7237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</a:rPr>
              <a:t>Frases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</a:rPr>
              <a:t>importantes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2141" y="2472744"/>
            <a:ext cx="137803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7023" y="2884868"/>
            <a:ext cx="2016492" cy="12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07023" y="4430332"/>
            <a:ext cx="2158160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7442" y="4829577"/>
            <a:ext cx="1803043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0" y="399245"/>
            <a:ext cx="4530032" cy="6013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614" y="502276"/>
            <a:ext cx="60659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Dos </a:t>
            </a:r>
            <a:r>
              <a:rPr lang="en-US" sz="4000" dirty="0" err="1" smtClean="0"/>
              <a:t>l</a:t>
            </a:r>
            <a:r>
              <a:rPr lang="en-US" sz="4000" dirty="0" err="1" smtClean="0">
                <a:latin typeface="Calibri" panose="020F0502020204030204" pitchFamily="34" charset="0"/>
              </a:rPr>
              <a:t>íneas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Make dos </a:t>
            </a:r>
            <a:r>
              <a:rPr lang="en-US" sz="3200" dirty="0" err="1" smtClean="0">
                <a:latin typeface="Calibri" panose="020F0502020204030204" pitchFamily="34" charset="0"/>
              </a:rPr>
              <a:t>líneas</a:t>
            </a:r>
            <a:r>
              <a:rPr lang="en-US" sz="3200" dirty="0" smtClean="0">
                <a:latin typeface="Calibri" panose="020F0502020204030204" pitchFamily="34" charset="0"/>
              </a:rPr>
              <a:t> face to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Describe yourself- </a:t>
            </a:r>
            <a:r>
              <a:rPr lang="en-US" sz="3200" dirty="0" err="1" smtClean="0">
                <a:latin typeface="Calibri" panose="020F0502020204030204" pitchFamily="34" charset="0"/>
              </a:rPr>
              <a:t>Yo</a:t>
            </a:r>
            <a:r>
              <a:rPr lang="en-US" sz="3200" dirty="0" smtClean="0">
                <a:latin typeface="Calibri" panose="020F0502020204030204" pitchFamily="34" charset="0"/>
              </a:rPr>
              <a:t> soy…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libri" panose="020F0502020204030204" pitchFamily="34" charset="0"/>
              </a:rPr>
              <a:t>Pregunta</a:t>
            </a:r>
            <a:r>
              <a:rPr lang="en-US" sz="3200" dirty="0" smtClean="0">
                <a:latin typeface="Calibri" panose="020F0502020204030204" pitchFamily="34" charset="0"/>
              </a:rPr>
              <a:t>: ¿</a:t>
            </a:r>
            <a:r>
              <a:rPr lang="en-US" sz="3200" dirty="0" err="1" smtClean="0">
                <a:latin typeface="Calibri" panose="020F0502020204030204" pitchFamily="34" charset="0"/>
              </a:rPr>
              <a:t>Cómo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eres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tú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Second person </a:t>
            </a:r>
            <a:r>
              <a:rPr lang="en-US" sz="3200" dirty="0" err="1" smtClean="0">
                <a:latin typeface="Calibri" panose="020F0502020204030204" pitchFamily="34" charset="0"/>
              </a:rPr>
              <a:t>respods</a:t>
            </a:r>
            <a:r>
              <a:rPr lang="en-US" sz="3200" dirty="0" smtClean="0">
                <a:latin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libri" panose="020F0502020204030204" pitchFamily="34" charset="0"/>
              </a:rPr>
              <a:t>Yo</a:t>
            </a:r>
            <a:r>
              <a:rPr lang="en-US" sz="3200" dirty="0" smtClean="0">
                <a:latin typeface="Calibri" panose="020F0502020204030204" pitchFamily="34" charset="0"/>
              </a:rPr>
              <a:t> soy…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libri" panose="020F0502020204030204" pitchFamily="34" charset="0"/>
              </a:rPr>
              <a:t>Línea</a:t>
            </a:r>
            <a:r>
              <a:rPr lang="en-US" sz="3200" dirty="0" smtClean="0">
                <a:latin typeface="Calibri" panose="020F0502020204030204" pitchFamily="34" charset="0"/>
              </a:rPr>
              <a:t> dos moves over 1 persona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libri" panose="020F0502020204030204" pitchFamily="34" charset="0"/>
              </a:rPr>
              <a:t>Repite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3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298994"/>
            <a:ext cx="7538854" cy="62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103300"/>
            <a:ext cx="4972184" cy="666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377" y="1146220"/>
            <a:ext cx="203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Alto/a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9594" y="4546242"/>
            <a:ext cx="23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Bajo</a:t>
            </a:r>
            <a:r>
              <a:rPr lang="en-US" sz="4000" dirty="0" smtClean="0">
                <a:solidFill>
                  <a:schemeClr val="accent5"/>
                </a:solidFill>
              </a:rPr>
              <a:t>/a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08" y="404812"/>
            <a:ext cx="4915369" cy="6138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895" y="1339403"/>
            <a:ext cx="282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Simp</a:t>
            </a:r>
            <a:r>
              <a:rPr lang="en-US" sz="40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ático</a:t>
            </a:r>
            <a:r>
              <a:rPr lang="en-US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/a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349" y="4121240"/>
            <a:ext cx="320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Antip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ático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/a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18" y="560566"/>
            <a:ext cx="6051792" cy="586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3" y="1081825"/>
            <a:ext cx="231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Gorda</a:t>
            </a:r>
            <a:r>
              <a:rPr lang="en-US" sz="4000" dirty="0" smtClean="0">
                <a:solidFill>
                  <a:srgbClr val="7030A0"/>
                </a:solidFill>
              </a:rPr>
              <a:t>/o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710" y="1094704"/>
            <a:ext cx="330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Delgada/o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77" y="670304"/>
            <a:ext cx="2897143" cy="289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2" y="3086100"/>
            <a:ext cx="2531143" cy="2828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12" y="1443977"/>
            <a:ext cx="1983347" cy="490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1649551"/>
            <a:ext cx="264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Bonita/o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944" y="4500562"/>
            <a:ext cx="1854557" cy="71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Feo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/a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988" y="489397"/>
            <a:ext cx="274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Guapo</a:t>
            </a:r>
            <a:r>
              <a:rPr lang="en-US" sz="4000" dirty="0" smtClean="0">
                <a:solidFill>
                  <a:schemeClr val="accent5"/>
                </a:solidFill>
              </a:rPr>
              <a:t>/a 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4" y="528034"/>
            <a:ext cx="4841970" cy="602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645" y="965915"/>
            <a:ext cx="251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Viejo/a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3087" y="3915177"/>
            <a:ext cx="20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Joven</a:t>
            </a:r>
            <a:r>
              <a:rPr lang="en-US" sz="4000" dirty="0" smtClean="0">
                <a:solidFill>
                  <a:schemeClr val="accent5"/>
                </a:solidFill>
              </a:rPr>
              <a:t> 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241" y="4207814"/>
            <a:ext cx="3318942" cy="239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5" y="461006"/>
            <a:ext cx="2711823" cy="262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133" y="4386598"/>
            <a:ext cx="1876291" cy="2039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435" y="685561"/>
            <a:ext cx="2028825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4066" y="2381685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Interesante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45" y="4739425"/>
            <a:ext cx="270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Inteligente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4738" y="681037"/>
            <a:ext cx="272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Aburrido</a:t>
            </a:r>
            <a:r>
              <a:rPr lang="en-US" sz="4000" dirty="0" smtClean="0">
                <a:solidFill>
                  <a:schemeClr val="accent5"/>
                </a:solidFill>
              </a:rPr>
              <a:t>/a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1408" y="4095482"/>
            <a:ext cx="2665927" cy="73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Importante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07" y="719473"/>
            <a:ext cx="7126055" cy="3904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171" y="5370491"/>
            <a:ext cx="318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Mucho/a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7927" y="1326524"/>
            <a:ext cx="280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Poco</a:t>
            </a:r>
            <a:r>
              <a:rPr lang="en-US" sz="4000" dirty="0" smtClean="0">
                <a:solidFill>
                  <a:schemeClr val="accent6"/>
                </a:solidFill>
              </a:rPr>
              <a:t>/a 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12" y="1507687"/>
            <a:ext cx="3837542" cy="45454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971518"/>
            <a:ext cx="1755965" cy="517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2749" y="1635617"/>
            <a:ext cx="260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Serio/a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048" y="553792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Tonto/a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125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10</cp:revision>
  <dcterms:created xsi:type="dcterms:W3CDTF">2015-09-08T08:42:11Z</dcterms:created>
  <dcterms:modified xsi:type="dcterms:W3CDTF">2015-09-08T10:00:09Z</dcterms:modified>
</cp:coreProperties>
</file>