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8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0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3EE4-04ED-4FF8-914A-268B22F33F82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F8C1-9767-4572-95AB-936DAD0C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257577"/>
            <a:ext cx="112690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S" sz="2800" dirty="0">
                <a:solidFill>
                  <a:prstClr val="black"/>
                </a:solidFill>
              </a:rPr>
              <a:t>Hoy es </a:t>
            </a:r>
            <a:r>
              <a:rPr lang="es-US" sz="2800" i="1" dirty="0" smtClean="0">
                <a:solidFill>
                  <a:srgbClr val="7030A0"/>
                </a:solidFill>
              </a:rPr>
              <a:t>mi</a:t>
            </a:r>
            <a:r>
              <a:rPr lang="es-US" sz="2800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ércoles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el </a:t>
            </a:r>
            <a:r>
              <a:rPr lang="es-US" sz="2800" i="1" dirty="0" smtClean="0">
                <a:solidFill>
                  <a:srgbClr val="5B9BD5"/>
                </a:solidFill>
              </a:rPr>
              <a:t>nueve</a:t>
            </a:r>
            <a:r>
              <a:rPr lang="es-US" sz="2800" dirty="0" smtClean="0">
                <a:solidFill>
                  <a:prstClr val="black"/>
                </a:solidFill>
              </a:rPr>
              <a:t> </a:t>
            </a:r>
            <a:r>
              <a:rPr lang="es-US" sz="2800" dirty="0">
                <a:solidFill>
                  <a:prstClr val="black"/>
                </a:solidFill>
              </a:rPr>
              <a:t>de </a:t>
            </a:r>
            <a:r>
              <a:rPr lang="es-US" sz="2800" i="1" dirty="0">
                <a:solidFill>
                  <a:srgbClr val="FF0000"/>
                </a:solidFill>
              </a:rPr>
              <a:t>septiembre</a:t>
            </a:r>
            <a:r>
              <a:rPr lang="es-US" sz="2800" dirty="0">
                <a:solidFill>
                  <a:prstClr val="black"/>
                </a:solidFill>
              </a:rPr>
              <a:t> de </a:t>
            </a:r>
            <a:r>
              <a:rPr lang="es-US" sz="2800" i="1" dirty="0">
                <a:solidFill>
                  <a:srgbClr val="70AD47"/>
                </a:solidFill>
              </a:rPr>
              <a:t>dos mil quince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</a:rPr>
              <a:t>White Board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El </a:t>
            </a:r>
            <a:r>
              <a:rPr lang="en-US" sz="2800" dirty="0" err="1">
                <a:solidFill>
                  <a:prstClr val="black"/>
                </a:solidFill>
              </a:rPr>
              <a:t>calentamiento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rite the vocabulary word that matches the picture.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           1.				        3.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									        4.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</a:rPr>
              <a:t>			     2. 							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Pregunta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influyente</a:t>
            </a:r>
            <a:r>
              <a:rPr lang="en-US" sz="2800" dirty="0">
                <a:solidFill>
                  <a:prstClr val="black"/>
                </a:solidFill>
              </a:rPr>
              <a:t>: Would you tell me about yourself?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Objectivo</a:t>
            </a:r>
            <a:r>
              <a:rPr lang="en-US" sz="2800" dirty="0">
                <a:solidFill>
                  <a:prstClr val="black"/>
                </a:solidFill>
              </a:rPr>
              <a:t>: The Student </a:t>
            </a:r>
            <a:r>
              <a:rPr lang="en-US" sz="2800" dirty="0" smtClean="0">
                <a:solidFill>
                  <a:prstClr val="black"/>
                </a:solidFill>
              </a:rPr>
              <a:t>will give basic descriptions about himself.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Actividades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SPI’s: 1.1 C, D, F; 1.3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28" y="2104447"/>
            <a:ext cx="1734633" cy="215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86" y="2104447"/>
            <a:ext cx="3297258" cy="18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50" y="2330650"/>
            <a:ext cx="8417318" cy="390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860" y="605307"/>
            <a:ext cx="3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663300"/>
                </a:solidFill>
              </a:rPr>
              <a:t>Morena</a:t>
            </a:r>
            <a:r>
              <a:rPr lang="en-US" sz="4000" dirty="0" smtClean="0">
                <a:solidFill>
                  <a:srgbClr val="663300"/>
                </a:solidFill>
              </a:rPr>
              <a:t>/o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5961" y="605094"/>
            <a:ext cx="256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</a:rPr>
              <a:t>Pelirrojo</a:t>
            </a:r>
            <a:r>
              <a:rPr lang="en-US" sz="4000" dirty="0" smtClean="0">
                <a:solidFill>
                  <a:schemeClr val="accent2"/>
                </a:solidFill>
              </a:rPr>
              <a:t>/a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8856" y="605094"/>
            <a:ext cx="263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</a:rPr>
              <a:t>Rubia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/o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862" y="1467872"/>
            <a:ext cx="243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663300"/>
                </a:solidFill>
              </a:rPr>
              <a:t>Brunette</a:t>
            </a: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961" y="1467872"/>
            <a:ext cx="2562895" cy="70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Red-haired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8535" y="1467379"/>
            <a:ext cx="1996226" cy="7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Blonde 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0" y="1551231"/>
            <a:ext cx="11708791" cy="4686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023" y="334850"/>
            <a:ext cx="7237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</a:rPr>
              <a:t>Frases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</a:rPr>
              <a:t>importantes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2141" y="2472744"/>
            <a:ext cx="1378039" cy="12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07023" y="2884868"/>
            <a:ext cx="2016492" cy="12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07023" y="4430332"/>
            <a:ext cx="2158160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7442" y="4829577"/>
            <a:ext cx="1803043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08349" y="1104291"/>
            <a:ext cx="743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Focus on the underlined ones only 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book-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1" y="1153261"/>
            <a:ext cx="7643700" cy="102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262" y="3687901"/>
            <a:ext cx="49841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About me __________________________________________________________________________</a:t>
            </a:r>
          </a:p>
          <a:p>
            <a:r>
              <a:rPr lang="en-US" sz="2000" dirty="0" smtClean="0"/>
              <a:t>Likes __________________________________________________________________________</a:t>
            </a:r>
          </a:p>
          <a:p>
            <a:r>
              <a:rPr lang="en-US" sz="2000" dirty="0" smtClean="0"/>
              <a:t>Dislikes __________________________________________________________________________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98490" y="4726546"/>
            <a:ext cx="2009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cumplea</a:t>
            </a:r>
            <a:r>
              <a:rPr lang="en-US" dirty="0" err="1" smtClean="0">
                <a:latin typeface="Corbel" panose="020B0503020204020204" pitchFamily="34" charset="0"/>
              </a:rPr>
              <a:t>ños</a:t>
            </a:r>
            <a:endParaRPr lang="en-US" dirty="0" smtClean="0">
              <a:latin typeface="Corbel" panose="020B0503020204020204" pitchFamily="34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 err="1" smtClean="0">
                <a:latin typeface="Corbel" panose="020B0503020204020204" pitchFamily="34" charset="0"/>
              </a:rPr>
              <a:t>Mi</a:t>
            </a:r>
            <a:r>
              <a:rPr lang="en-US" dirty="0" smtClean="0">
                <a:latin typeface="Corbel" panose="020B0503020204020204" pitchFamily="34" charset="0"/>
              </a:rPr>
              <a:t> </a:t>
            </a:r>
            <a:r>
              <a:rPr lang="en-US" dirty="0" err="1" smtClean="0">
                <a:latin typeface="Corbel" panose="020B0503020204020204" pitchFamily="34" charset="0"/>
              </a:rPr>
              <a:t>familia</a:t>
            </a:r>
            <a:r>
              <a:rPr lang="en-US" dirty="0" smtClean="0">
                <a:latin typeface="Corbel" panose="020B0503020204020204" pitchFamily="34" charset="0"/>
              </a:rPr>
              <a:t>-</a:t>
            </a:r>
          </a:p>
          <a:p>
            <a:r>
              <a:rPr lang="en-US" dirty="0" err="1" smtClean="0">
                <a:latin typeface="Corbel" panose="020B0503020204020204" pitchFamily="34" charset="0"/>
              </a:rPr>
              <a:t>Nombre</a:t>
            </a:r>
            <a:r>
              <a:rPr lang="en-US" dirty="0" smtClean="0">
                <a:latin typeface="Corbel" panose="020B0503020204020204" pitchFamily="34" charset="0"/>
              </a:rPr>
              <a:t> de </a:t>
            </a:r>
            <a:r>
              <a:rPr lang="en-US" dirty="0" err="1" smtClean="0">
                <a:latin typeface="Corbel" panose="020B0503020204020204" pitchFamily="34" charset="0"/>
              </a:rPr>
              <a:t>madre</a:t>
            </a:r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dirty="0" err="1" smtClean="0">
                <a:latin typeface="Corbel" panose="020B0503020204020204" pitchFamily="34" charset="0"/>
              </a:rPr>
              <a:t>Nombre</a:t>
            </a:r>
            <a:r>
              <a:rPr lang="en-US" dirty="0" smtClean="0">
                <a:latin typeface="Corbel" panose="020B0503020204020204" pitchFamily="34" charset="0"/>
              </a:rPr>
              <a:t> de padre</a:t>
            </a:r>
          </a:p>
          <a:p>
            <a:r>
              <a:rPr lang="en-US" dirty="0" err="1" smtClean="0">
                <a:latin typeface="Corbel" panose="020B0503020204020204" pitchFamily="34" charset="0"/>
              </a:rPr>
              <a:t>Nombre</a:t>
            </a:r>
            <a:r>
              <a:rPr lang="en-US" dirty="0" smtClean="0">
                <a:latin typeface="Corbel" panose="020B0503020204020204" pitchFamily="34" charset="0"/>
              </a:rPr>
              <a:t> de </a:t>
            </a:r>
            <a:r>
              <a:rPr lang="en-US" dirty="0" err="1" smtClean="0">
                <a:latin typeface="Corbel" panose="020B0503020204020204" pitchFamily="34" charset="0"/>
              </a:rPr>
              <a:t>hermanos</a:t>
            </a:r>
            <a:r>
              <a:rPr lang="en-US" dirty="0" smtClean="0">
                <a:latin typeface="Corbel" panose="020B0503020204020204" pitchFamily="34" charset="0"/>
              </a:rPr>
              <a:t>/as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732" y="1153261"/>
            <a:ext cx="20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nombre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11" y="1764406"/>
            <a:ext cx="191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Draw a simple picture of the person.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16721" y="1153261"/>
            <a:ext cx="3812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“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page” for the two people in the readings and one </a:t>
            </a:r>
            <a:r>
              <a:rPr lang="en-US" sz="2800" smtClean="0"/>
              <a:t>for yourself.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57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5" y="154546"/>
            <a:ext cx="555079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Julia Ortega</a:t>
            </a:r>
          </a:p>
          <a:p>
            <a:r>
              <a:rPr lang="en-US" sz="2800" dirty="0" err="1" smtClean="0"/>
              <a:t>Hola</a:t>
            </a:r>
            <a:r>
              <a:rPr lang="en-US" sz="2800" dirty="0" smtClean="0"/>
              <a:t>, me </a:t>
            </a:r>
            <a:r>
              <a:rPr lang="en-US" sz="2800" dirty="0" err="1" smtClean="0"/>
              <a:t>llamo</a:t>
            </a:r>
            <a:r>
              <a:rPr lang="en-US" sz="2800" dirty="0" smtClean="0"/>
              <a:t> Julia Ortega. Soy de Ecuador</a:t>
            </a:r>
            <a:r>
              <a:rPr lang="en-US" sz="2800" dirty="0" smtClean="0"/>
              <a:t>. </a:t>
            </a:r>
            <a:r>
              <a:rPr lang="en-US" sz="2800" dirty="0" err="1" smtClean="0"/>
              <a:t>Yo</a:t>
            </a:r>
            <a:r>
              <a:rPr lang="en-US" sz="2800" dirty="0" smtClean="0"/>
              <a:t> soy </a:t>
            </a:r>
            <a:r>
              <a:rPr lang="en-US" sz="2800" dirty="0" err="1" smtClean="0"/>
              <a:t>alta</a:t>
            </a:r>
            <a:r>
              <a:rPr lang="en-US" sz="2800" dirty="0" smtClean="0"/>
              <a:t>, </a:t>
            </a:r>
            <a:r>
              <a:rPr lang="en-US" sz="2800" dirty="0" err="1" smtClean="0"/>
              <a:t>morena</a:t>
            </a:r>
            <a:r>
              <a:rPr lang="en-US" sz="2800" dirty="0" smtClean="0"/>
              <a:t>,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 y </a:t>
            </a:r>
            <a:r>
              <a:rPr lang="es-US" sz="2800" dirty="0" smtClean="0"/>
              <a:t>simpática</a:t>
            </a:r>
            <a:r>
              <a:rPr lang="en-U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Mi</a:t>
            </a:r>
            <a:r>
              <a:rPr lang="en-US" sz="2800" dirty="0" smtClean="0"/>
              <a:t> cum</a:t>
            </a:r>
            <a:r>
              <a:rPr lang="es-US" sz="2800" dirty="0" err="1" smtClean="0"/>
              <a:t>pleaños</a:t>
            </a:r>
            <a:r>
              <a:rPr lang="es-US" sz="2800" dirty="0" smtClean="0"/>
              <a:t> es el dos de agosto. Me gusta mucho leer. Tomo cinco clases, arte, química, matemáticas, ingl</a:t>
            </a:r>
            <a:r>
              <a:rPr lang="es-US" sz="2800" dirty="0" smtClean="0">
                <a:latin typeface="Calibri" panose="020F0502020204030204" pitchFamily="34" charset="0"/>
              </a:rPr>
              <a:t>és y español. Me gusta mucho la clase de inglés porque me gusta leer. No me gusta la clase de español. Me gusta mucho ver la tele y ver películas. No me gustan los deportes. </a:t>
            </a:r>
            <a:r>
              <a:rPr lang="es-US" sz="2800" dirty="0" smtClean="0">
                <a:latin typeface="Calibri" panose="020F0502020204030204" pitchFamily="34" charset="0"/>
              </a:rPr>
              <a:t>Mis padres se llaman Carlos y Daniela. No tengo hermanas.</a:t>
            </a:r>
            <a:endParaRPr lang="en-US" sz="28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65949" y="218941"/>
            <a:ext cx="5885645" cy="649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65949" y="218941"/>
            <a:ext cx="588564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Fernando Santos</a:t>
            </a:r>
          </a:p>
          <a:p>
            <a:r>
              <a:rPr lang="en-US" sz="2800" dirty="0" err="1" smtClean="0"/>
              <a:t>Buenas</a:t>
            </a:r>
            <a:r>
              <a:rPr lang="en-US" sz="2800" dirty="0" smtClean="0"/>
              <a:t> </a:t>
            </a:r>
            <a:r>
              <a:rPr lang="en-US" sz="2800" dirty="0" err="1" smtClean="0"/>
              <a:t>tardes</a:t>
            </a:r>
            <a:r>
              <a:rPr lang="en-US" sz="2800" dirty="0" smtClean="0"/>
              <a:t>, </a:t>
            </a:r>
            <a:r>
              <a:rPr lang="en-US" sz="2800" dirty="0" err="1" smtClean="0"/>
              <a:t>yo</a:t>
            </a:r>
            <a:r>
              <a:rPr lang="en-US" sz="2800" dirty="0" smtClean="0"/>
              <a:t> soy Fernando Santos y soy de Nicaragua. </a:t>
            </a:r>
            <a:r>
              <a:rPr lang="en-US" sz="2800" dirty="0" err="1" smtClean="0"/>
              <a:t>Yo</a:t>
            </a:r>
            <a:r>
              <a:rPr lang="en-US" sz="2800" dirty="0" smtClean="0"/>
              <a:t> </a:t>
            </a:r>
            <a:r>
              <a:rPr lang="en-US" sz="2800" dirty="0" err="1" smtClean="0"/>
              <a:t>tengo</a:t>
            </a:r>
            <a:r>
              <a:rPr lang="en-US" sz="2800" dirty="0" smtClean="0"/>
              <a:t> </a:t>
            </a:r>
            <a:r>
              <a:rPr lang="en-US" sz="2800" dirty="0" err="1" smtClean="0"/>
              <a:t>diecisiete</a:t>
            </a:r>
            <a:r>
              <a:rPr lang="en-US" sz="2800" dirty="0" smtClean="0"/>
              <a:t> </a:t>
            </a:r>
            <a:r>
              <a:rPr lang="es-US" sz="2800" dirty="0" smtClean="0"/>
              <a:t>años. Mi cumpleaños es el veinticuatro de abril. Yo soy alto, rubio, serio y guapo. Tomo cinco clases también. Son inglés, biología, geografía, economía y arte. Me gustan mucho biología y geografía porque son interesantes. No me gusta la clase de arte porque es difícil. Me gustan mucho el golf y el béisbol. No me gusta hablar por teléfono. Mis padres se llaman Gabriela y Javier. Mis hermanas son </a:t>
            </a:r>
            <a:r>
              <a:rPr lang="es-US" sz="2800" dirty="0"/>
              <a:t>L</a:t>
            </a:r>
            <a:r>
              <a:rPr lang="es-US" sz="2800" dirty="0" smtClean="0"/>
              <a:t>aura y Manuela.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9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7" y="103300"/>
            <a:ext cx="4972184" cy="666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377" y="1146220"/>
            <a:ext cx="203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Alto/a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79594" y="4546242"/>
            <a:ext cx="2305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Bajo</a:t>
            </a:r>
            <a:r>
              <a:rPr lang="en-US" sz="4000" dirty="0" smtClean="0">
                <a:solidFill>
                  <a:schemeClr val="accent5"/>
                </a:solidFill>
              </a:rPr>
              <a:t>/a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0316" y="1970468"/>
            <a:ext cx="175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Tall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9898" y="5254128"/>
            <a:ext cx="151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Short 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08" y="404812"/>
            <a:ext cx="4915369" cy="6138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2895" y="1339403"/>
            <a:ext cx="282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Simp</a:t>
            </a:r>
            <a:r>
              <a:rPr lang="en-US" sz="40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ático</a:t>
            </a:r>
            <a:r>
              <a:rPr lang="en-US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/a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8349" y="4121240"/>
            <a:ext cx="320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Antip</a:t>
            </a:r>
            <a:r>
              <a:rPr lang="en-US" sz="40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ático</a:t>
            </a:r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/a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2895" y="2189408"/>
            <a:ext cx="262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Nice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8349" y="4958366"/>
            <a:ext cx="270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Mean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18" y="560566"/>
            <a:ext cx="6051792" cy="586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3" y="1081825"/>
            <a:ext cx="231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Gorda</a:t>
            </a:r>
            <a:r>
              <a:rPr lang="en-US" sz="4000" dirty="0" smtClean="0">
                <a:solidFill>
                  <a:srgbClr val="7030A0"/>
                </a:solidFill>
              </a:rPr>
              <a:t>/o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1710" y="1094704"/>
            <a:ext cx="330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Delgada/o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03" y="1789711"/>
            <a:ext cx="203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Fat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710" y="1789711"/>
            <a:ext cx="242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Thin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77" y="670304"/>
            <a:ext cx="2897143" cy="289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2" y="3086100"/>
            <a:ext cx="2531143" cy="2828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210" y="1655764"/>
            <a:ext cx="1983347" cy="490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200" y="1301821"/>
            <a:ext cx="264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Bonita/o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944" y="4500562"/>
            <a:ext cx="1854557" cy="715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Feo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/a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599" y="180304"/>
            <a:ext cx="274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Guapo</a:t>
            </a:r>
            <a:r>
              <a:rPr lang="en-US" sz="4000" dirty="0" smtClean="0">
                <a:solidFill>
                  <a:schemeClr val="accent5"/>
                </a:solidFill>
              </a:rPr>
              <a:t>/a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2225" y="2193960"/>
            <a:ext cx="26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Pretty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3880" y="5215944"/>
            <a:ext cx="2376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Ugly 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3386" y="918034"/>
            <a:ext cx="266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Handsome 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44" y="528034"/>
            <a:ext cx="4841970" cy="602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645" y="965915"/>
            <a:ext cx="251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</a:rPr>
              <a:t>Viejo/a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3087" y="3915177"/>
            <a:ext cx="204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Joven</a:t>
            </a:r>
            <a:r>
              <a:rPr lang="en-US" sz="4000" dirty="0" smtClean="0">
                <a:solidFill>
                  <a:schemeClr val="accent5"/>
                </a:solidFill>
              </a:rPr>
              <a:t>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341" y="1673801"/>
            <a:ext cx="198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Old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3087" y="4623063"/>
            <a:ext cx="149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/>
                </a:solidFill>
              </a:rPr>
              <a:t>Young 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241" y="4207814"/>
            <a:ext cx="3318942" cy="2397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5" y="461006"/>
            <a:ext cx="2711823" cy="262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133" y="4386598"/>
            <a:ext cx="1876291" cy="2039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435" y="685561"/>
            <a:ext cx="2028825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4066" y="2059713"/>
            <a:ext cx="283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Interesante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45" y="4739425"/>
            <a:ext cx="270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Inteligente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4738" y="681037"/>
            <a:ext cx="272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/>
                </a:solidFill>
              </a:rPr>
              <a:t>Aburrido</a:t>
            </a:r>
            <a:r>
              <a:rPr lang="en-US" sz="4000" dirty="0" smtClean="0">
                <a:solidFill>
                  <a:schemeClr val="accent5"/>
                </a:solidFill>
              </a:rPr>
              <a:t>/a 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1560" y="3840766"/>
            <a:ext cx="2665927" cy="73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Importante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4066" y="2734512"/>
            <a:ext cx="300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Interesting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245" y="5582735"/>
            <a:ext cx="236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Inteligent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1337" y="1423075"/>
            <a:ext cx="224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Boring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1560" y="4498023"/>
            <a:ext cx="2678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Important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07" y="719473"/>
            <a:ext cx="7126055" cy="3904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9566" y="4623516"/>
            <a:ext cx="3181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Mucho/a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3837" y="502276"/>
            <a:ext cx="280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/>
                </a:solidFill>
              </a:rPr>
              <a:t>Poco</a:t>
            </a:r>
            <a:r>
              <a:rPr lang="en-US" sz="4000" dirty="0" smtClean="0">
                <a:solidFill>
                  <a:schemeClr val="accent6"/>
                </a:solidFill>
              </a:rPr>
              <a:t>/a 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287" y="5679583"/>
            <a:ext cx="396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Many/A lot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1865" y="1545465"/>
            <a:ext cx="345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Few/A little 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12" y="1507687"/>
            <a:ext cx="3837542" cy="45454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971518"/>
            <a:ext cx="1755965" cy="517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2749" y="1635617"/>
            <a:ext cx="2601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Serio/a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048" y="263632"/>
            <a:ext cx="3773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Tonto/a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2749" y="2472744"/>
            <a:ext cx="1931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Serious 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0806" y="1159099"/>
            <a:ext cx="383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Silly/ foolish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337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9</cp:revision>
  <dcterms:created xsi:type="dcterms:W3CDTF">2015-09-09T09:08:41Z</dcterms:created>
  <dcterms:modified xsi:type="dcterms:W3CDTF">2015-09-09T09:28:06Z</dcterms:modified>
</cp:coreProperties>
</file>