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6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25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9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8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9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6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8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5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6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empezar</a:t>
            </a:r>
            <a:r>
              <a:rPr lang="en-US" dirty="0"/>
              <a:t> (8/27)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871649-ACC6-448A-B730-11CEA7F1B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40" t="22255" r="18661" b="20475"/>
          <a:stretch/>
        </p:blipFill>
        <p:spPr>
          <a:xfrm>
            <a:off x="1639259" y="2417885"/>
            <a:ext cx="9163227" cy="43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95F0-0728-4AC7-BCDB-51C13015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80D5-0E0E-41A2-AA78-D0352107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Review greetings/goodbyes and introductions</a:t>
            </a:r>
          </a:p>
          <a:p>
            <a:r>
              <a:rPr lang="en-US" sz="3200" dirty="0"/>
              <a:t>Quiz on Thursday 8/30</a:t>
            </a:r>
          </a:p>
        </p:txBody>
      </p:sp>
    </p:spTree>
    <p:extLst>
      <p:ext uri="{BB962C8B-B14F-4D97-AF65-F5344CB8AC3E}">
        <p14:creationId xmlns:p14="http://schemas.microsoft.com/office/powerpoint/2010/main" val="18634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0727F4EA-0CD6-4C99-B0CD-B9681085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55" y="1862991"/>
            <a:ext cx="6787661" cy="47146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158491-F7D2-45D0-ACCD-05BC8CDE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lines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F3766-6379-4D0F-969A-981683DDD173}"/>
              </a:ext>
            </a:extLst>
          </p:cNvPr>
          <p:cNvSpPr txBox="1"/>
          <p:nvPr/>
        </p:nvSpPr>
        <p:spPr>
          <a:xfrm>
            <a:off x="132861" y="2321169"/>
            <a:ext cx="4853353" cy="35394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What to say:</a:t>
            </a:r>
          </a:p>
          <a:p>
            <a:pPr marL="457200" indent="-457200">
              <a:buFont typeface="Wingdings"/>
              <a:buChar char="q"/>
            </a:pPr>
            <a:r>
              <a:rPr lang="en-US" sz="2800" dirty="0"/>
              <a:t>Greet each other</a:t>
            </a:r>
          </a:p>
          <a:p>
            <a:pPr marL="457200" indent="-457200">
              <a:buFont typeface="Wingdings"/>
              <a:buChar char="q"/>
            </a:pPr>
            <a:r>
              <a:rPr lang="en-US" sz="2800" dirty="0"/>
              <a:t>Ask how the other is doing</a:t>
            </a:r>
          </a:p>
          <a:p>
            <a:pPr marL="457200" indent="-457200">
              <a:buFont typeface="Wingdings"/>
              <a:buChar char="q"/>
            </a:pPr>
            <a:r>
              <a:rPr lang="en-US" sz="2800" dirty="0"/>
              <a:t>Say your names</a:t>
            </a:r>
          </a:p>
          <a:p>
            <a:pPr marL="457200" indent="-457200">
              <a:buFont typeface="Wingdings"/>
              <a:buChar char="q"/>
            </a:pPr>
            <a:r>
              <a:rPr lang="en-US" sz="2800" dirty="0"/>
              <a:t>Ask and say where each is from</a:t>
            </a:r>
          </a:p>
          <a:p>
            <a:pPr marL="457200" indent="-457200">
              <a:buFont typeface="Wingdings"/>
              <a:buChar char="q"/>
            </a:pPr>
            <a:r>
              <a:rPr lang="en-US" sz="2800" dirty="0"/>
              <a:t>Say goodbye</a:t>
            </a:r>
          </a:p>
        </p:txBody>
      </p:sp>
    </p:spTree>
    <p:extLst>
      <p:ext uri="{BB962C8B-B14F-4D97-AF65-F5344CB8AC3E}">
        <p14:creationId xmlns:p14="http://schemas.microsoft.com/office/powerpoint/2010/main" val="28021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080CCA-10CC-4465-AE7A-8E8D1116A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" t="18566" r="36777" b="2757"/>
          <a:stretch/>
        </p:blipFill>
        <p:spPr>
          <a:xfrm>
            <a:off x="1813170" y="977167"/>
            <a:ext cx="7951037" cy="57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BD2C-95AF-409C-8FDA-325477F2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Boleto</a:t>
            </a:r>
            <a:r>
              <a:rPr lang="en-US" dirty="0"/>
              <a:t> de </a:t>
            </a:r>
            <a:r>
              <a:rPr lang="en-US" dirty="0" err="1"/>
              <a:t>salida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3149-6566-4454-A6A4-B1C0C1FC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79" y="2476500"/>
            <a:ext cx="11750795" cy="39829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dirty="0"/>
              <a:t>Write a dialogue between two people meeting each other for the first time. Write at least 10 sentences. Be sure to include:</a:t>
            </a:r>
          </a:p>
          <a:p>
            <a:r>
              <a:rPr lang="en-US" sz="3000" dirty="0"/>
              <a:t>Greetings</a:t>
            </a:r>
          </a:p>
          <a:p>
            <a:r>
              <a:rPr lang="en-US" sz="3000" dirty="0"/>
              <a:t>Asking and saying how each is doing</a:t>
            </a:r>
          </a:p>
          <a:p>
            <a:r>
              <a:rPr lang="en-US" sz="3000" dirty="0"/>
              <a:t>Introducing themselves to each other</a:t>
            </a:r>
          </a:p>
          <a:p>
            <a:r>
              <a:rPr lang="en-US" sz="3000" dirty="0"/>
              <a:t>Asking and saying where each is from</a:t>
            </a:r>
          </a:p>
          <a:p>
            <a:r>
              <a:rPr lang="en-US" sz="3000" dirty="0"/>
              <a:t>goodbyes</a:t>
            </a:r>
          </a:p>
        </p:txBody>
      </p:sp>
    </p:spTree>
    <p:extLst>
      <p:ext uri="{BB962C8B-B14F-4D97-AF65-F5344CB8AC3E}">
        <p14:creationId xmlns:p14="http://schemas.microsoft.com/office/powerpoint/2010/main" val="1912755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</TotalTime>
  <Words>94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 Boardroom</vt:lpstr>
      <vt:lpstr>Para empezar (8/27)</vt:lpstr>
      <vt:lpstr>Objetivos:</vt:lpstr>
      <vt:lpstr>Two lines activity</vt:lpstr>
      <vt:lpstr>PowerPoint Presentation</vt:lpstr>
      <vt:lpstr>Boleto de salida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Ellyn Powers-Wack</cp:lastModifiedBy>
  <cp:revision>37</cp:revision>
  <dcterms:created xsi:type="dcterms:W3CDTF">2015-09-22T16:57:55Z</dcterms:created>
  <dcterms:modified xsi:type="dcterms:W3CDTF">2018-08-27T14:48:19Z</dcterms:modified>
</cp:coreProperties>
</file>